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6" r:id="rId6"/>
    <p:sldId id="260" r:id="rId7"/>
    <p:sldId id="269" r:id="rId8"/>
    <p:sldId id="258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C394E-9749-464A-9EF9-21B37A5EA558}" v="8" dt="2024-07-09T00:09:28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 Loode" userId="0a8e3c5a-2336-47ab-b648-9cf6a0d918ab" providerId="ADAL" clId="{35BC394E-9749-464A-9EF9-21B37A5EA558}"/>
    <pc:docChg chg="undo custSel addSld modSld sldOrd">
      <pc:chgData name="Serge Loode" userId="0a8e3c5a-2336-47ab-b648-9cf6a0d918ab" providerId="ADAL" clId="{35BC394E-9749-464A-9EF9-21B37A5EA558}" dt="2024-07-09T00:09:38.171" v="1154" actId="26606"/>
      <pc:docMkLst>
        <pc:docMk/>
      </pc:docMkLst>
      <pc:sldChg chg="addSp modSp mod">
        <pc:chgData name="Serge Loode" userId="0a8e3c5a-2336-47ab-b648-9cf6a0d918ab" providerId="ADAL" clId="{35BC394E-9749-464A-9EF9-21B37A5EA558}" dt="2024-07-08T23:35:49.209" v="101" actId="1076"/>
        <pc:sldMkLst>
          <pc:docMk/>
          <pc:sldMk cId="1587007417" sldId="256"/>
        </pc:sldMkLst>
        <pc:spChg chg="mod">
          <ac:chgData name="Serge Loode" userId="0a8e3c5a-2336-47ab-b648-9cf6a0d918ab" providerId="ADAL" clId="{35BC394E-9749-464A-9EF9-21B37A5EA558}" dt="2024-07-08T23:34:55.180" v="58" actId="20577"/>
          <ac:spMkLst>
            <pc:docMk/>
            <pc:sldMk cId="1587007417" sldId="256"/>
            <ac:spMk id="2" creationId="{E288CB0E-091F-ADB1-868D-199A733B8339}"/>
          </ac:spMkLst>
        </pc:spChg>
        <pc:spChg chg="add mod">
          <ac:chgData name="Serge Loode" userId="0a8e3c5a-2336-47ab-b648-9cf6a0d918ab" providerId="ADAL" clId="{35BC394E-9749-464A-9EF9-21B37A5EA558}" dt="2024-07-08T23:35:49.209" v="101" actId="1076"/>
          <ac:spMkLst>
            <pc:docMk/>
            <pc:sldMk cId="1587007417" sldId="256"/>
            <ac:spMk id="3" creationId="{95A5C817-ED19-5CB7-A3FD-8E5B0D41137A}"/>
          </ac:spMkLst>
        </pc:spChg>
      </pc:sldChg>
      <pc:sldChg chg="modSp mod">
        <pc:chgData name="Serge Loode" userId="0a8e3c5a-2336-47ab-b648-9cf6a0d918ab" providerId="ADAL" clId="{35BC394E-9749-464A-9EF9-21B37A5EA558}" dt="2024-07-08T23:50:20.326" v="263" actId="20577"/>
        <pc:sldMkLst>
          <pc:docMk/>
          <pc:sldMk cId="3450938177" sldId="257"/>
        </pc:sldMkLst>
        <pc:spChg chg="mod">
          <ac:chgData name="Serge Loode" userId="0a8e3c5a-2336-47ab-b648-9cf6a0d918ab" providerId="ADAL" clId="{35BC394E-9749-464A-9EF9-21B37A5EA558}" dt="2024-07-08T23:49:27.035" v="162" actId="20577"/>
          <ac:spMkLst>
            <pc:docMk/>
            <pc:sldMk cId="3450938177" sldId="257"/>
            <ac:spMk id="2" creationId="{618A16DE-45AC-3520-AD46-9520E66B32E5}"/>
          </ac:spMkLst>
        </pc:spChg>
        <pc:spChg chg="mod">
          <ac:chgData name="Serge Loode" userId="0a8e3c5a-2336-47ab-b648-9cf6a0d918ab" providerId="ADAL" clId="{35BC394E-9749-464A-9EF9-21B37A5EA558}" dt="2024-07-08T23:50:20.326" v="263" actId="20577"/>
          <ac:spMkLst>
            <pc:docMk/>
            <pc:sldMk cId="3450938177" sldId="257"/>
            <ac:spMk id="3" creationId="{ADB53033-9A6B-FC04-3476-9AF6AC726D05}"/>
          </ac:spMkLst>
        </pc:spChg>
      </pc:sldChg>
      <pc:sldChg chg="modSp mod">
        <pc:chgData name="Serge Loode" userId="0a8e3c5a-2336-47ab-b648-9cf6a0d918ab" providerId="ADAL" clId="{35BC394E-9749-464A-9EF9-21B37A5EA558}" dt="2024-07-09T00:06:03.735" v="1122" actId="20577"/>
        <pc:sldMkLst>
          <pc:docMk/>
          <pc:sldMk cId="4147329450" sldId="258"/>
        </pc:sldMkLst>
        <pc:spChg chg="mod">
          <ac:chgData name="Serge Loode" userId="0a8e3c5a-2336-47ab-b648-9cf6a0d918ab" providerId="ADAL" clId="{35BC394E-9749-464A-9EF9-21B37A5EA558}" dt="2024-07-09T00:06:03.735" v="1122" actId="20577"/>
          <ac:spMkLst>
            <pc:docMk/>
            <pc:sldMk cId="4147329450" sldId="258"/>
            <ac:spMk id="2" creationId="{2DCE260B-F58C-95DA-4446-4160F580506F}"/>
          </ac:spMkLst>
        </pc:spChg>
        <pc:spChg chg="mod">
          <ac:chgData name="Serge Loode" userId="0a8e3c5a-2336-47ab-b648-9cf6a0d918ab" providerId="ADAL" clId="{35BC394E-9749-464A-9EF9-21B37A5EA558}" dt="2024-07-09T00:05:47.501" v="1083" actId="6549"/>
          <ac:spMkLst>
            <pc:docMk/>
            <pc:sldMk cId="4147329450" sldId="258"/>
            <ac:spMk id="3" creationId="{73ACA166-75C1-EDD5-AB9A-75FE42D8E271}"/>
          </ac:spMkLst>
        </pc:spChg>
      </pc:sldChg>
      <pc:sldChg chg="ord">
        <pc:chgData name="Serge Loode" userId="0a8e3c5a-2336-47ab-b648-9cf6a0d918ab" providerId="ADAL" clId="{35BC394E-9749-464A-9EF9-21B37A5EA558}" dt="2024-07-08T23:50:44.064" v="281" actId="20578"/>
        <pc:sldMkLst>
          <pc:docMk/>
          <pc:sldMk cId="1423077438" sldId="259"/>
        </pc:sldMkLst>
      </pc:sldChg>
      <pc:sldChg chg="addSp delSp modSp new mod setBg">
        <pc:chgData name="Serge Loode" userId="0a8e3c5a-2336-47ab-b648-9cf6a0d918ab" providerId="ADAL" clId="{35BC394E-9749-464A-9EF9-21B37A5EA558}" dt="2024-07-08T23:58:19.296" v="589" actId="20577"/>
        <pc:sldMkLst>
          <pc:docMk/>
          <pc:sldMk cId="1554840525" sldId="260"/>
        </pc:sldMkLst>
        <pc:spChg chg="mod">
          <ac:chgData name="Serge Loode" userId="0a8e3c5a-2336-47ab-b648-9cf6a0d918ab" providerId="ADAL" clId="{35BC394E-9749-464A-9EF9-21B37A5EA558}" dt="2024-07-08T23:58:07.130" v="588" actId="26606"/>
          <ac:spMkLst>
            <pc:docMk/>
            <pc:sldMk cId="1554840525" sldId="260"/>
            <ac:spMk id="2" creationId="{065CBD72-87FB-6B1B-F8A3-48B9D9EEF767}"/>
          </ac:spMkLst>
        </pc:spChg>
        <pc:spChg chg="add del mod">
          <ac:chgData name="Serge Loode" userId="0a8e3c5a-2336-47ab-b648-9cf6a0d918ab" providerId="ADAL" clId="{35BC394E-9749-464A-9EF9-21B37A5EA558}" dt="2024-07-08T23:58:07.130" v="588" actId="26606"/>
          <ac:spMkLst>
            <pc:docMk/>
            <pc:sldMk cId="1554840525" sldId="260"/>
            <ac:spMk id="3" creationId="{E4CDA741-243B-BED7-B176-1BA5E0FCC16A}"/>
          </ac:spMkLst>
        </pc:spChg>
        <pc:spChg chg="add">
          <ac:chgData name="Serge Loode" userId="0a8e3c5a-2336-47ab-b648-9cf6a0d918ab" providerId="ADAL" clId="{35BC394E-9749-464A-9EF9-21B37A5EA558}" dt="2024-07-08T23:58:07.130" v="588" actId="26606"/>
          <ac:spMkLst>
            <pc:docMk/>
            <pc:sldMk cId="1554840525" sldId="260"/>
            <ac:spMk id="9" creationId="{C05CBC3C-2E5A-4839-8B9B-2E5A6ADF0F58}"/>
          </ac:spMkLst>
        </pc:spChg>
        <pc:spChg chg="add del">
          <ac:chgData name="Serge Loode" userId="0a8e3c5a-2336-47ab-b648-9cf6a0d918ab" providerId="ADAL" clId="{35BC394E-9749-464A-9EF9-21B37A5EA558}" dt="2024-07-08T23:58:07.108" v="587" actId="26606"/>
          <ac:spMkLst>
            <pc:docMk/>
            <pc:sldMk cId="1554840525" sldId="260"/>
            <ac:spMk id="10" creationId="{D1D34770-47A8-402C-AF23-2B653F2D88C1}"/>
          </ac:spMkLst>
        </pc:spChg>
        <pc:spChg chg="add">
          <ac:chgData name="Serge Loode" userId="0a8e3c5a-2336-47ab-b648-9cf6a0d918ab" providerId="ADAL" clId="{35BC394E-9749-464A-9EF9-21B37A5EA558}" dt="2024-07-08T23:58:07.130" v="588" actId="26606"/>
          <ac:spMkLst>
            <pc:docMk/>
            <pc:sldMk cId="1554840525" sldId="260"/>
            <ac:spMk id="11" creationId="{DB5B423A-57CC-4C58-AA26-8E2E862B03A0}"/>
          </ac:spMkLst>
        </pc:spChg>
        <pc:graphicFrameChg chg="add del">
          <ac:chgData name="Serge Loode" userId="0a8e3c5a-2336-47ab-b648-9cf6a0d918ab" providerId="ADAL" clId="{35BC394E-9749-464A-9EF9-21B37A5EA558}" dt="2024-07-08T23:58:07.108" v="587" actId="26606"/>
          <ac:graphicFrameMkLst>
            <pc:docMk/>
            <pc:sldMk cId="1554840525" sldId="260"/>
            <ac:graphicFrameMk id="5" creationId="{CC70E79E-F4FA-E905-0CF1-D9267EF29044}"/>
          </ac:graphicFrameMkLst>
        </pc:graphicFrameChg>
        <pc:graphicFrameChg chg="add mod">
          <ac:chgData name="Serge Loode" userId="0a8e3c5a-2336-47ab-b648-9cf6a0d918ab" providerId="ADAL" clId="{35BC394E-9749-464A-9EF9-21B37A5EA558}" dt="2024-07-08T23:58:19.296" v="589" actId="20577"/>
          <ac:graphicFrameMkLst>
            <pc:docMk/>
            <pc:sldMk cId="1554840525" sldId="260"/>
            <ac:graphicFrameMk id="12" creationId="{97656CBB-C484-4CF3-EC4F-A69E50DE5FCB}"/>
          </ac:graphicFrameMkLst>
        </pc:graphicFrameChg>
        <pc:picChg chg="add del">
          <ac:chgData name="Serge Loode" userId="0a8e3c5a-2336-47ab-b648-9cf6a0d918ab" providerId="ADAL" clId="{35BC394E-9749-464A-9EF9-21B37A5EA558}" dt="2024-07-08T23:58:07.108" v="587" actId="26606"/>
          <ac:picMkLst>
            <pc:docMk/>
            <pc:sldMk cId="1554840525" sldId="260"/>
            <ac:picMk id="6" creationId="{D9593968-0396-3989-F72A-196395E4BF4F}"/>
          </ac:picMkLst>
        </pc:picChg>
      </pc:sldChg>
      <pc:sldChg chg="delSp add setBg delDesignElem">
        <pc:chgData name="Serge Loode" userId="0a8e3c5a-2336-47ab-b648-9cf6a0d918ab" providerId="ADAL" clId="{35BC394E-9749-464A-9EF9-21B37A5EA558}" dt="2024-07-08T23:53:10.427" v="287"/>
        <pc:sldMkLst>
          <pc:docMk/>
          <pc:sldMk cId="0" sldId="266"/>
        </pc:sldMkLst>
        <pc:grpChg chg="del">
          <ac:chgData name="Serge Loode" userId="0a8e3c5a-2336-47ab-b648-9cf6a0d918ab" providerId="ADAL" clId="{35BC394E-9749-464A-9EF9-21B37A5EA558}" dt="2024-07-08T23:53:10.427" v="287"/>
          <ac:grpSpMkLst>
            <pc:docMk/>
            <pc:sldMk cId="0" sldId="266"/>
            <ac:grpSpMk id="96" creationId="{F6A3F1D4-DEF1-47DE-A12A-4C1B3F3BA34F}"/>
          </ac:grpSpMkLst>
        </pc:grpChg>
        <pc:grpChg chg="del">
          <ac:chgData name="Serge Loode" userId="0a8e3c5a-2336-47ab-b648-9cf6a0d918ab" providerId="ADAL" clId="{35BC394E-9749-464A-9EF9-21B37A5EA558}" dt="2024-07-08T23:53:10.427" v="287"/>
          <ac:grpSpMkLst>
            <pc:docMk/>
            <pc:sldMk cId="0" sldId="266"/>
            <ac:grpSpMk id="178" creationId="{AEB1C1D6-0E65-4622-A4D5-393D73B397A6}"/>
          </ac:grpSpMkLst>
        </pc:grpChg>
        <pc:grpChg chg="del">
          <ac:chgData name="Serge Loode" userId="0a8e3c5a-2336-47ab-b648-9cf6a0d918ab" providerId="ADAL" clId="{35BC394E-9749-464A-9EF9-21B37A5EA558}" dt="2024-07-08T23:53:10.427" v="287"/>
          <ac:grpSpMkLst>
            <pc:docMk/>
            <pc:sldMk cId="0" sldId="266"/>
            <ac:grpSpMk id="216" creationId="{D4DB6086-E2C5-44C8-997F-B4DF964F99C1}"/>
          </ac:grpSpMkLst>
        </pc:grpChg>
        <pc:picChg chg="del">
          <ac:chgData name="Serge Loode" userId="0a8e3c5a-2336-47ab-b648-9cf6a0d918ab" providerId="ADAL" clId="{35BC394E-9749-464A-9EF9-21B37A5EA558}" dt="2024-07-08T23:53:10.427" v="287"/>
          <ac:picMkLst>
            <pc:docMk/>
            <pc:sldMk cId="0" sldId="266"/>
            <ac:picMk id="94" creationId="{A183E0A0-23AC-4C43-8723-54948740E73B}"/>
          </ac:picMkLst>
        </pc:picChg>
      </pc:sldChg>
      <pc:sldChg chg="addSp delSp modSp add mod setBg modAnim delDesignElem">
        <pc:chgData name="Serge Loode" userId="0a8e3c5a-2336-47ab-b648-9cf6a0d918ab" providerId="ADAL" clId="{35BC394E-9749-464A-9EF9-21B37A5EA558}" dt="2024-07-08T23:53:55.124" v="290" actId="26606"/>
        <pc:sldMkLst>
          <pc:docMk/>
          <pc:sldMk cId="0" sldId="268"/>
        </pc:sldMkLst>
        <pc:spChg chg="del">
          <ac:chgData name="Serge Loode" userId="0a8e3c5a-2336-47ab-b648-9cf6a0d918ab" providerId="ADAL" clId="{35BC394E-9749-464A-9EF9-21B37A5EA558}" dt="2024-07-08T23:52:51.835" v="284"/>
          <ac:spMkLst>
            <pc:docMk/>
            <pc:sldMk cId="0" sldId="268"/>
            <ac:spMk id="101" creationId="{54309F57-B331-41A7-9154-15EC2AF45A60}"/>
          </ac:spMkLst>
        </pc:spChg>
        <pc:spChg chg="mod">
          <ac:chgData name="Serge Loode" userId="0a8e3c5a-2336-47ab-b648-9cf6a0d918ab" providerId="ADAL" clId="{35BC394E-9749-464A-9EF9-21B37A5EA558}" dt="2024-07-08T23:53:55.124" v="290" actId="26606"/>
          <ac:spMkLst>
            <pc:docMk/>
            <pc:sldMk cId="0" sldId="268"/>
            <ac:spMk id="285" creationId="{00000000-0000-0000-0000-000000000000}"/>
          </ac:spMkLst>
        </pc:spChg>
        <pc:spChg chg="mod">
          <ac:chgData name="Serge Loode" userId="0a8e3c5a-2336-47ab-b648-9cf6a0d918ab" providerId="ADAL" clId="{35BC394E-9749-464A-9EF9-21B37A5EA558}" dt="2024-07-08T23:53:55.124" v="290" actId="26606"/>
          <ac:spMkLst>
            <pc:docMk/>
            <pc:sldMk cId="0" sldId="268"/>
            <ac:spMk id="286" creationId="{00000000-0000-0000-0000-000000000000}"/>
          </ac:spMkLst>
        </pc:spChg>
        <pc:spChg chg="add">
          <ac:chgData name="Serge Loode" userId="0a8e3c5a-2336-47ab-b648-9cf6a0d918ab" providerId="ADAL" clId="{35BC394E-9749-464A-9EF9-21B37A5EA558}" dt="2024-07-08T23:53:55.124" v="290" actId="26606"/>
          <ac:spMkLst>
            <pc:docMk/>
            <pc:sldMk cId="0" sldId="268"/>
            <ac:spMk id="291" creationId="{907EF6B7-1338-4443-8C46-6A318D952DFD}"/>
          </ac:spMkLst>
        </pc:spChg>
        <pc:spChg chg="add">
          <ac:chgData name="Serge Loode" userId="0a8e3c5a-2336-47ab-b648-9cf6a0d918ab" providerId="ADAL" clId="{35BC394E-9749-464A-9EF9-21B37A5EA558}" dt="2024-07-08T23:53:55.124" v="290" actId="26606"/>
          <ac:spMkLst>
            <pc:docMk/>
            <pc:sldMk cId="0" sldId="268"/>
            <ac:spMk id="293" creationId="{DAAE4CDD-124C-4DCF-9584-B6033B545DD5}"/>
          </ac:spMkLst>
        </pc:spChg>
        <pc:spChg chg="add">
          <ac:chgData name="Serge Loode" userId="0a8e3c5a-2336-47ab-b648-9cf6a0d918ab" providerId="ADAL" clId="{35BC394E-9749-464A-9EF9-21B37A5EA558}" dt="2024-07-08T23:53:55.124" v="290" actId="26606"/>
          <ac:spMkLst>
            <pc:docMk/>
            <pc:sldMk cId="0" sldId="268"/>
            <ac:spMk id="295" creationId="{081E4A58-353D-44AE-B2FC-2A74E2E400F7}"/>
          </ac:spMkLst>
        </pc:spChg>
        <pc:picChg chg="del">
          <ac:chgData name="Serge Loode" userId="0a8e3c5a-2336-47ab-b648-9cf6a0d918ab" providerId="ADAL" clId="{35BC394E-9749-464A-9EF9-21B37A5EA558}" dt="2024-07-08T23:52:51.835" v="284"/>
          <ac:picMkLst>
            <pc:docMk/>
            <pc:sldMk cId="0" sldId="268"/>
            <ac:picMk id="99" creationId="{A17F7527-5AC0-479A-B79F-9CF463410490}"/>
          </ac:picMkLst>
        </pc:picChg>
      </pc:sldChg>
      <pc:sldChg chg="addSp delSp modSp new mod setBg">
        <pc:chgData name="Serge Loode" userId="0a8e3c5a-2336-47ab-b648-9cf6a0d918ab" providerId="ADAL" clId="{35BC394E-9749-464A-9EF9-21B37A5EA558}" dt="2024-07-09T00:01:41.161" v="1008" actId="26606"/>
        <pc:sldMkLst>
          <pc:docMk/>
          <pc:sldMk cId="1401407200" sldId="269"/>
        </pc:sldMkLst>
        <pc:spChg chg="mod">
          <ac:chgData name="Serge Loode" userId="0a8e3c5a-2336-47ab-b648-9cf6a0d918ab" providerId="ADAL" clId="{35BC394E-9749-464A-9EF9-21B37A5EA558}" dt="2024-07-09T00:01:41.161" v="1008" actId="26606"/>
          <ac:spMkLst>
            <pc:docMk/>
            <pc:sldMk cId="1401407200" sldId="269"/>
            <ac:spMk id="2" creationId="{34B3646B-094E-272A-FDA3-5A9C6279D6DC}"/>
          </ac:spMkLst>
        </pc:spChg>
        <pc:spChg chg="del mod">
          <ac:chgData name="Serge Loode" userId="0a8e3c5a-2336-47ab-b648-9cf6a0d918ab" providerId="ADAL" clId="{35BC394E-9749-464A-9EF9-21B37A5EA558}" dt="2024-07-09T00:01:41.161" v="1008" actId="26606"/>
          <ac:spMkLst>
            <pc:docMk/>
            <pc:sldMk cId="1401407200" sldId="269"/>
            <ac:spMk id="3" creationId="{C0697239-A307-DF2F-7E51-D596939DF80A}"/>
          </ac:spMkLst>
        </pc:spChg>
        <pc:spChg chg="add">
          <ac:chgData name="Serge Loode" userId="0a8e3c5a-2336-47ab-b648-9cf6a0d918ab" providerId="ADAL" clId="{35BC394E-9749-464A-9EF9-21B37A5EA558}" dt="2024-07-09T00:01:41.161" v="1008" actId="26606"/>
          <ac:spMkLst>
            <pc:docMk/>
            <pc:sldMk cId="1401407200" sldId="269"/>
            <ac:spMk id="9" creationId="{BACC6370-2D7E-4714-9D71-7542949D7D5D}"/>
          </ac:spMkLst>
        </pc:spChg>
        <pc:spChg chg="add">
          <ac:chgData name="Serge Loode" userId="0a8e3c5a-2336-47ab-b648-9cf6a0d918ab" providerId="ADAL" clId="{35BC394E-9749-464A-9EF9-21B37A5EA558}" dt="2024-07-09T00:01:41.161" v="1008" actId="26606"/>
          <ac:spMkLst>
            <pc:docMk/>
            <pc:sldMk cId="1401407200" sldId="269"/>
            <ac:spMk id="11" creationId="{256B2C21-A230-48C0-8DF1-C46611373C44}"/>
          </ac:spMkLst>
        </pc:spChg>
        <pc:spChg chg="add">
          <ac:chgData name="Serge Loode" userId="0a8e3c5a-2336-47ab-b648-9cf6a0d918ab" providerId="ADAL" clId="{35BC394E-9749-464A-9EF9-21B37A5EA558}" dt="2024-07-09T00:01:41.161" v="1008" actId="26606"/>
          <ac:spMkLst>
            <pc:docMk/>
            <pc:sldMk cId="1401407200" sldId="269"/>
            <ac:spMk id="13" creationId="{3847E18C-932D-4C95-AABA-FEC7C9499AD7}"/>
          </ac:spMkLst>
        </pc:spChg>
        <pc:spChg chg="add">
          <ac:chgData name="Serge Loode" userId="0a8e3c5a-2336-47ab-b648-9cf6a0d918ab" providerId="ADAL" clId="{35BC394E-9749-464A-9EF9-21B37A5EA558}" dt="2024-07-09T00:01:41.161" v="1008" actId="26606"/>
          <ac:spMkLst>
            <pc:docMk/>
            <pc:sldMk cId="1401407200" sldId="269"/>
            <ac:spMk id="15" creationId="{3150CB11-0C61-439E-910F-5787759E72A0}"/>
          </ac:spMkLst>
        </pc:spChg>
        <pc:spChg chg="add">
          <ac:chgData name="Serge Loode" userId="0a8e3c5a-2336-47ab-b648-9cf6a0d918ab" providerId="ADAL" clId="{35BC394E-9749-464A-9EF9-21B37A5EA558}" dt="2024-07-09T00:01:41.161" v="1008" actId="26606"/>
          <ac:spMkLst>
            <pc:docMk/>
            <pc:sldMk cId="1401407200" sldId="269"/>
            <ac:spMk id="17" creationId="{43F8A58B-5155-44CE-A5FF-7647B47D0A7A}"/>
          </ac:spMkLst>
        </pc:spChg>
        <pc:spChg chg="add">
          <ac:chgData name="Serge Loode" userId="0a8e3c5a-2336-47ab-b648-9cf6a0d918ab" providerId="ADAL" clId="{35BC394E-9749-464A-9EF9-21B37A5EA558}" dt="2024-07-09T00:01:41.161" v="1008" actId="26606"/>
          <ac:spMkLst>
            <pc:docMk/>
            <pc:sldMk cId="1401407200" sldId="269"/>
            <ac:spMk id="19" creationId="{443F2ACA-E6D6-4028-82DD-F03C262D5DE6}"/>
          </ac:spMkLst>
        </pc:spChg>
        <pc:graphicFrameChg chg="add">
          <ac:chgData name="Serge Loode" userId="0a8e3c5a-2336-47ab-b648-9cf6a0d918ab" providerId="ADAL" clId="{35BC394E-9749-464A-9EF9-21B37A5EA558}" dt="2024-07-09T00:01:41.161" v="1008" actId="26606"/>
          <ac:graphicFrameMkLst>
            <pc:docMk/>
            <pc:sldMk cId="1401407200" sldId="269"/>
            <ac:graphicFrameMk id="5" creationId="{D2EDD088-2474-7FAE-DC68-F1120DCE1940}"/>
          </ac:graphicFrameMkLst>
        </pc:graphicFrameChg>
      </pc:sldChg>
      <pc:sldChg chg="addSp delSp modSp add mod setBg delDesignElem">
        <pc:chgData name="Serge Loode" userId="0a8e3c5a-2336-47ab-b648-9cf6a0d918ab" providerId="ADAL" clId="{35BC394E-9749-464A-9EF9-21B37A5EA558}" dt="2024-07-09T00:02:53.496" v="1011" actId="26606"/>
        <pc:sldMkLst>
          <pc:docMk/>
          <pc:sldMk cId="2803286286" sldId="275"/>
        </pc:sldMkLst>
        <pc:spChg chg="mod ord">
          <ac:chgData name="Serge Loode" userId="0a8e3c5a-2336-47ab-b648-9cf6a0d918ab" providerId="ADAL" clId="{35BC394E-9749-464A-9EF9-21B37A5EA558}" dt="2024-07-09T00:02:53.496" v="1011" actId="26606"/>
          <ac:spMkLst>
            <pc:docMk/>
            <pc:sldMk cId="2803286286" sldId="275"/>
            <ac:spMk id="2" creationId="{D3761005-93F7-E083-BADC-90D23F268CCB}"/>
          </ac:spMkLst>
        </pc:spChg>
        <pc:spChg chg="add">
          <ac:chgData name="Serge Loode" userId="0a8e3c5a-2336-47ab-b648-9cf6a0d918ab" providerId="ADAL" clId="{35BC394E-9749-464A-9EF9-21B37A5EA558}" dt="2024-07-09T00:02:53.496" v="1011" actId="26606"/>
          <ac:spMkLst>
            <pc:docMk/>
            <pc:sldMk cId="2803286286" sldId="275"/>
            <ac:spMk id="9" creationId="{9203DE33-2CD4-4CA8-9AF3-37C3B65133B0}"/>
          </ac:spMkLst>
        </pc:spChg>
        <pc:spChg chg="add">
          <ac:chgData name="Serge Loode" userId="0a8e3c5a-2336-47ab-b648-9cf6a0d918ab" providerId="ADAL" clId="{35BC394E-9749-464A-9EF9-21B37A5EA558}" dt="2024-07-09T00:02:53.496" v="1011" actId="26606"/>
          <ac:spMkLst>
            <pc:docMk/>
            <pc:sldMk cId="2803286286" sldId="275"/>
            <ac:spMk id="10" creationId="{0AF57B88-1D4C-41FA-A761-EC1DD10C35CB}"/>
          </ac:spMkLst>
        </pc:spChg>
        <pc:spChg chg="add">
          <ac:chgData name="Serge Loode" userId="0a8e3c5a-2336-47ab-b648-9cf6a0d918ab" providerId="ADAL" clId="{35BC394E-9749-464A-9EF9-21B37A5EA558}" dt="2024-07-09T00:02:53.496" v="1011" actId="26606"/>
          <ac:spMkLst>
            <pc:docMk/>
            <pc:sldMk cId="2803286286" sldId="275"/>
            <ac:spMk id="11" creationId="{D2548F45-5164-4ABB-8212-7F293FDED8D4}"/>
          </ac:spMkLst>
        </pc:spChg>
        <pc:spChg chg="del">
          <ac:chgData name="Serge Loode" userId="0a8e3c5a-2336-47ab-b648-9cf6a0d918ab" providerId="ADAL" clId="{35BC394E-9749-464A-9EF9-21B37A5EA558}" dt="2024-07-09T00:02:48.329" v="1010"/>
          <ac:spMkLst>
            <pc:docMk/>
            <pc:sldMk cId="2803286286" sldId="275"/>
            <ac:spMk id="12" creationId="{FB5B0058-AF13-4859-B429-4EDDE2A26F7F}"/>
          </ac:spMkLst>
        </pc:spChg>
        <pc:spChg chg="del">
          <ac:chgData name="Serge Loode" userId="0a8e3c5a-2336-47ab-b648-9cf6a0d918ab" providerId="ADAL" clId="{35BC394E-9749-464A-9EF9-21B37A5EA558}" dt="2024-07-09T00:02:48.329" v="1010"/>
          <ac:spMkLst>
            <pc:docMk/>
            <pc:sldMk cId="2803286286" sldId="275"/>
            <ac:spMk id="16" creationId="{A4A161CC-6DC5-4863-B213-94529D6E06D7}"/>
          </ac:spMkLst>
        </pc:spChg>
        <pc:spChg chg="add">
          <ac:chgData name="Serge Loode" userId="0a8e3c5a-2336-47ab-b648-9cf6a0d918ab" providerId="ADAL" clId="{35BC394E-9749-464A-9EF9-21B37A5EA558}" dt="2024-07-09T00:02:53.496" v="1011" actId="26606"/>
          <ac:spMkLst>
            <pc:docMk/>
            <pc:sldMk cId="2803286286" sldId="275"/>
            <ac:spMk id="18" creationId="{5E81CCFB-7BEF-4186-86FB-D09450B4D02D}"/>
          </ac:spMkLst>
        </pc:spChg>
        <pc:picChg chg="mod">
          <ac:chgData name="Serge Loode" userId="0a8e3c5a-2336-47ab-b648-9cf6a0d918ab" providerId="ADAL" clId="{35BC394E-9749-464A-9EF9-21B37A5EA558}" dt="2024-07-09T00:02:53.496" v="1011" actId="26606"/>
          <ac:picMkLst>
            <pc:docMk/>
            <pc:sldMk cId="2803286286" sldId="275"/>
            <ac:picMk id="7" creationId="{A8FB949E-1892-A09B-92F2-79C7AE80E678}"/>
          </ac:picMkLst>
        </pc:picChg>
        <pc:cxnChg chg="del">
          <ac:chgData name="Serge Loode" userId="0a8e3c5a-2336-47ab-b648-9cf6a0d918ab" providerId="ADAL" clId="{35BC394E-9749-464A-9EF9-21B37A5EA558}" dt="2024-07-09T00:02:48.329" v="1010"/>
          <ac:cxnSpMkLst>
            <pc:docMk/>
            <pc:sldMk cId="2803286286" sldId="275"/>
            <ac:cxnSpMk id="14" creationId="{AC65C03C-3F17-45DC-A1B9-35ACA43397D4}"/>
          </ac:cxnSpMkLst>
        </pc:cxnChg>
      </pc:sldChg>
      <pc:sldChg chg="addSp delSp modSp add mod setBg delDesignElem">
        <pc:chgData name="Serge Loode" userId="0a8e3c5a-2336-47ab-b648-9cf6a0d918ab" providerId="ADAL" clId="{35BC394E-9749-464A-9EF9-21B37A5EA558}" dt="2024-07-09T00:03:33.148" v="1015" actId="26606"/>
        <pc:sldMkLst>
          <pc:docMk/>
          <pc:sldMk cId="2615475875" sldId="276"/>
        </pc:sldMkLst>
        <pc:spChg chg="mod">
          <ac:chgData name="Serge Loode" userId="0a8e3c5a-2336-47ab-b648-9cf6a0d918ab" providerId="ADAL" clId="{35BC394E-9749-464A-9EF9-21B37A5EA558}" dt="2024-07-09T00:03:33.148" v="1015" actId="26606"/>
          <ac:spMkLst>
            <pc:docMk/>
            <pc:sldMk cId="2615475875" sldId="276"/>
            <ac:spMk id="2" creationId="{30F30C1C-77F2-9855-074A-AF7D98A631F0}"/>
          </ac:spMkLst>
        </pc:spChg>
        <pc:spChg chg="mod">
          <ac:chgData name="Serge Loode" userId="0a8e3c5a-2336-47ab-b648-9cf6a0d918ab" providerId="ADAL" clId="{35BC394E-9749-464A-9EF9-21B37A5EA558}" dt="2024-07-09T00:03:33.148" v="1015" actId="26606"/>
          <ac:spMkLst>
            <pc:docMk/>
            <pc:sldMk cId="2615475875" sldId="276"/>
            <ac:spMk id="3" creationId="{9CF82FD0-4BD4-5631-F942-6E8D72D4997E}"/>
          </ac:spMkLst>
        </pc:spChg>
        <pc:spChg chg="add">
          <ac:chgData name="Serge Loode" userId="0a8e3c5a-2336-47ab-b648-9cf6a0d918ab" providerId="ADAL" clId="{35BC394E-9749-464A-9EF9-21B37A5EA558}" dt="2024-07-09T00:03:33.148" v="1015" actId="26606"/>
          <ac:spMkLst>
            <pc:docMk/>
            <pc:sldMk cId="2615475875" sldId="276"/>
            <ac:spMk id="5" creationId="{09588DA8-065E-4F6F-8EFD-43104AB2E0CF}"/>
          </ac:spMkLst>
        </pc:spChg>
        <pc:spChg chg="add">
          <ac:chgData name="Serge Loode" userId="0a8e3c5a-2336-47ab-b648-9cf6a0d918ab" providerId="ADAL" clId="{35BC394E-9749-464A-9EF9-21B37A5EA558}" dt="2024-07-09T00:03:33.148" v="1015" actId="26606"/>
          <ac:spMkLst>
            <pc:docMk/>
            <pc:sldMk cId="2615475875" sldId="276"/>
            <ac:spMk id="6" creationId="{C4285719-470E-454C-AF62-8323075F1F5B}"/>
          </ac:spMkLst>
        </pc:spChg>
        <pc:spChg chg="del">
          <ac:chgData name="Serge Loode" userId="0a8e3c5a-2336-47ab-b648-9cf6a0d918ab" providerId="ADAL" clId="{35BC394E-9749-464A-9EF9-21B37A5EA558}" dt="2024-07-09T00:03:10.095" v="1014"/>
          <ac:spMkLst>
            <pc:docMk/>
            <pc:sldMk cId="2615475875" sldId="276"/>
            <ac:spMk id="8" creationId="{777A147A-9ED8-46B4-8660-1B3C2AA880B5}"/>
          </ac:spMkLst>
        </pc:spChg>
        <pc:spChg chg="del">
          <ac:chgData name="Serge Loode" userId="0a8e3c5a-2336-47ab-b648-9cf6a0d918ab" providerId="ADAL" clId="{35BC394E-9749-464A-9EF9-21B37A5EA558}" dt="2024-07-09T00:03:10.095" v="1014"/>
          <ac:spMkLst>
            <pc:docMk/>
            <pc:sldMk cId="2615475875" sldId="276"/>
            <ac:spMk id="10" creationId="{5D6C15A0-C087-4593-8414-2B4EC1CDC3DE}"/>
          </ac:spMkLst>
        </pc:spChg>
        <pc:spChg chg="add">
          <ac:chgData name="Serge Loode" userId="0a8e3c5a-2336-47ab-b648-9cf6a0d918ab" providerId="ADAL" clId="{35BC394E-9749-464A-9EF9-21B37A5EA558}" dt="2024-07-09T00:03:33.148" v="1015" actId="26606"/>
          <ac:spMkLst>
            <pc:docMk/>
            <pc:sldMk cId="2615475875" sldId="276"/>
            <ac:spMk id="12" creationId="{CD9FE4EF-C4D8-49A0-B2FF-81D8DB7D8A24}"/>
          </ac:spMkLst>
        </pc:spChg>
        <pc:spChg chg="add">
          <ac:chgData name="Serge Loode" userId="0a8e3c5a-2336-47ab-b648-9cf6a0d918ab" providerId="ADAL" clId="{35BC394E-9749-464A-9EF9-21B37A5EA558}" dt="2024-07-09T00:03:33.148" v="1015" actId="26606"/>
          <ac:spMkLst>
            <pc:docMk/>
            <pc:sldMk cId="2615475875" sldId="276"/>
            <ac:spMk id="14" creationId="{4300840D-0A0B-4512-BACA-B439D5B9C57C}"/>
          </ac:spMkLst>
        </pc:spChg>
        <pc:spChg chg="add">
          <ac:chgData name="Serge Loode" userId="0a8e3c5a-2336-47ab-b648-9cf6a0d918ab" providerId="ADAL" clId="{35BC394E-9749-464A-9EF9-21B37A5EA558}" dt="2024-07-09T00:03:33.148" v="1015" actId="26606"/>
          <ac:spMkLst>
            <pc:docMk/>
            <pc:sldMk cId="2615475875" sldId="276"/>
            <ac:spMk id="16" creationId="{D2B78728-A580-49A7-84F9-6EF6F583ADE0}"/>
          </ac:spMkLst>
        </pc:spChg>
        <pc:spChg chg="add">
          <ac:chgData name="Serge Loode" userId="0a8e3c5a-2336-47ab-b648-9cf6a0d918ab" providerId="ADAL" clId="{35BC394E-9749-464A-9EF9-21B37A5EA558}" dt="2024-07-09T00:03:33.148" v="1015" actId="26606"/>
          <ac:spMkLst>
            <pc:docMk/>
            <pc:sldMk cId="2615475875" sldId="276"/>
            <ac:spMk id="18" creationId="{38FAA1A1-D861-433F-88FA-1E9D6FD31D11}"/>
          </ac:spMkLst>
        </pc:spChg>
        <pc:spChg chg="add">
          <ac:chgData name="Serge Loode" userId="0a8e3c5a-2336-47ab-b648-9cf6a0d918ab" providerId="ADAL" clId="{35BC394E-9749-464A-9EF9-21B37A5EA558}" dt="2024-07-09T00:03:33.148" v="1015" actId="26606"/>
          <ac:spMkLst>
            <pc:docMk/>
            <pc:sldMk cId="2615475875" sldId="276"/>
            <ac:spMk id="20" creationId="{8D71EDA1-87BF-4D5D-AB79-F346FD19278A}"/>
          </ac:spMkLst>
        </pc:spChg>
      </pc:sldChg>
      <pc:sldChg chg="delSp add setBg delDesignElem">
        <pc:chgData name="Serge Loode" userId="0a8e3c5a-2336-47ab-b648-9cf6a0d918ab" providerId="ADAL" clId="{35BC394E-9749-464A-9EF9-21B37A5EA558}" dt="2024-07-09T00:03:10.095" v="1014"/>
        <pc:sldMkLst>
          <pc:docMk/>
          <pc:sldMk cId="2399015146" sldId="277"/>
        </pc:sldMkLst>
        <pc:spChg chg="del">
          <ac:chgData name="Serge Loode" userId="0a8e3c5a-2336-47ab-b648-9cf6a0d918ab" providerId="ADAL" clId="{35BC394E-9749-464A-9EF9-21B37A5EA558}" dt="2024-07-09T00:03:10.095" v="1014"/>
          <ac:spMkLst>
            <pc:docMk/>
            <pc:sldMk cId="2399015146" sldId="277"/>
            <ac:spMk id="9" creationId="{2659FDB4-FCBE-4A89-B46D-43D4FA54464D}"/>
          </ac:spMkLst>
        </pc:spChg>
        <pc:spChg chg="del">
          <ac:chgData name="Serge Loode" userId="0a8e3c5a-2336-47ab-b648-9cf6a0d918ab" providerId="ADAL" clId="{35BC394E-9749-464A-9EF9-21B37A5EA558}" dt="2024-07-09T00:03:10.095" v="1014"/>
          <ac:spMkLst>
            <pc:docMk/>
            <pc:sldMk cId="2399015146" sldId="277"/>
            <ac:spMk id="13" creationId="{58BDB0EE-D238-415B-9ED8-62AA6AB2AAD1}"/>
          </ac:spMkLst>
        </pc:spChg>
        <pc:spChg chg="del">
          <ac:chgData name="Serge Loode" userId="0a8e3c5a-2336-47ab-b648-9cf6a0d918ab" providerId="ADAL" clId="{35BC394E-9749-464A-9EF9-21B37A5EA558}" dt="2024-07-09T00:03:10.095" v="1014"/>
          <ac:spMkLst>
            <pc:docMk/>
            <pc:sldMk cId="2399015146" sldId="277"/>
            <ac:spMk id="15" creationId="{C5B55FC3-961D-4325-82F1-DE92B0D04E03}"/>
          </ac:spMkLst>
        </pc:spChg>
        <pc:spChg chg="del">
          <ac:chgData name="Serge Loode" userId="0a8e3c5a-2336-47ab-b648-9cf6a0d918ab" providerId="ADAL" clId="{35BC394E-9749-464A-9EF9-21B37A5EA558}" dt="2024-07-09T00:03:10.095" v="1014"/>
          <ac:spMkLst>
            <pc:docMk/>
            <pc:sldMk cId="2399015146" sldId="277"/>
            <ac:spMk id="17" creationId="{4C8AB332-D09E-4F28-943C-DABDD4716A3C}"/>
          </ac:spMkLst>
        </pc:spChg>
        <pc:cxnChg chg="del">
          <ac:chgData name="Serge Loode" userId="0a8e3c5a-2336-47ab-b648-9cf6a0d918ab" providerId="ADAL" clId="{35BC394E-9749-464A-9EF9-21B37A5EA558}" dt="2024-07-09T00:03:10.095" v="1014"/>
          <ac:cxnSpMkLst>
            <pc:docMk/>
            <pc:sldMk cId="2399015146" sldId="277"/>
            <ac:cxnSpMk id="11" creationId="{C8F51B3F-8331-4E4A-AE96-D47B1006EEAD}"/>
          </ac:cxnSpMkLst>
        </pc:cxnChg>
      </pc:sldChg>
      <pc:sldChg chg="addSp delSp modSp new mod setBg modClrScheme chgLayout">
        <pc:chgData name="Serge Loode" userId="0a8e3c5a-2336-47ab-b648-9cf6a0d918ab" providerId="ADAL" clId="{35BC394E-9749-464A-9EF9-21B37A5EA558}" dt="2024-07-09T00:09:38.171" v="1154" actId="26606"/>
        <pc:sldMkLst>
          <pc:docMk/>
          <pc:sldMk cId="416215537" sldId="278"/>
        </pc:sldMkLst>
        <pc:spChg chg="del mod ord">
          <ac:chgData name="Serge Loode" userId="0a8e3c5a-2336-47ab-b648-9cf6a0d918ab" providerId="ADAL" clId="{35BC394E-9749-464A-9EF9-21B37A5EA558}" dt="2024-07-09T00:06:23.571" v="1124" actId="700"/>
          <ac:spMkLst>
            <pc:docMk/>
            <pc:sldMk cId="416215537" sldId="278"/>
            <ac:spMk id="2" creationId="{14A9AC22-A336-351B-2621-4B9BA99DFBCB}"/>
          </ac:spMkLst>
        </pc:spChg>
        <pc:spChg chg="del mod ord">
          <ac:chgData name="Serge Loode" userId="0a8e3c5a-2336-47ab-b648-9cf6a0d918ab" providerId="ADAL" clId="{35BC394E-9749-464A-9EF9-21B37A5EA558}" dt="2024-07-09T00:06:23.571" v="1124" actId="700"/>
          <ac:spMkLst>
            <pc:docMk/>
            <pc:sldMk cId="416215537" sldId="278"/>
            <ac:spMk id="3" creationId="{6DADFD59-F142-E2AF-8B01-65B0F053D15C}"/>
          </ac:spMkLst>
        </pc:spChg>
        <pc:spChg chg="add mod ord">
          <ac:chgData name="Serge Loode" userId="0a8e3c5a-2336-47ab-b648-9cf6a0d918ab" providerId="ADAL" clId="{35BC394E-9749-464A-9EF9-21B37A5EA558}" dt="2024-07-09T00:09:38.171" v="1154" actId="26606"/>
          <ac:spMkLst>
            <pc:docMk/>
            <pc:sldMk cId="416215537" sldId="278"/>
            <ac:spMk id="4" creationId="{EB2CA1D3-4927-55B2-232F-8C4DA04AEF9E}"/>
          </ac:spMkLst>
        </pc:spChg>
        <pc:spChg chg="add del mod ord">
          <ac:chgData name="Serge Loode" userId="0a8e3c5a-2336-47ab-b648-9cf6a0d918ab" providerId="ADAL" clId="{35BC394E-9749-464A-9EF9-21B37A5EA558}" dt="2024-07-09T00:07:02.815" v="1149" actId="478"/>
          <ac:spMkLst>
            <pc:docMk/>
            <pc:sldMk cId="416215537" sldId="278"/>
            <ac:spMk id="5" creationId="{9D414A1A-0160-A78E-DF73-74282D5A8CE0}"/>
          </ac:spMkLst>
        </pc:spChg>
        <pc:spChg chg="add del mod ord">
          <ac:chgData name="Serge Loode" userId="0a8e3c5a-2336-47ab-b648-9cf6a0d918ab" providerId="ADAL" clId="{35BC394E-9749-464A-9EF9-21B37A5EA558}" dt="2024-07-09T00:07:18.774" v="1150" actId="700"/>
          <ac:spMkLst>
            <pc:docMk/>
            <pc:sldMk cId="416215537" sldId="278"/>
            <ac:spMk id="7" creationId="{0DB260B4-001B-F390-886E-531818CDB708}"/>
          </ac:spMkLst>
        </pc:spChg>
        <pc:spChg chg="add del mod ord">
          <ac:chgData name="Serge Loode" userId="0a8e3c5a-2336-47ab-b648-9cf6a0d918ab" providerId="ADAL" clId="{35BC394E-9749-464A-9EF9-21B37A5EA558}" dt="2024-07-09T00:09:28.989" v="1151"/>
          <ac:spMkLst>
            <pc:docMk/>
            <pc:sldMk cId="416215537" sldId="278"/>
            <ac:spMk id="8" creationId="{80287F30-E6BB-D991-92A9-C5D0A79F454E}"/>
          </ac:spMkLst>
        </pc:spChg>
        <pc:spChg chg="add">
          <ac:chgData name="Serge Loode" userId="0a8e3c5a-2336-47ab-b648-9cf6a0d918ab" providerId="ADAL" clId="{35BC394E-9749-464A-9EF9-21B37A5EA558}" dt="2024-07-09T00:09:38.171" v="1154" actId="26606"/>
          <ac:spMkLst>
            <pc:docMk/>
            <pc:sldMk cId="416215537" sldId="278"/>
            <ac:spMk id="15" creationId="{37C89E4B-3C9F-44B9-8B86-D9E3D112D8EC}"/>
          </ac:spMkLst>
        </pc:spChg>
        <pc:picChg chg="add mod">
          <ac:chgData name="Serge Loode" userId="0a8e3c5a-2336-47ab-b648-9cf6a0d918ab" providerId="ADAL" clId="{35BC394E-9749-464A-9EF9-21B37A5EA558}" dt="2024-07-09T00:09:38.171" v="1154" actId="26606"/>
          <ac:picMkLst>
            <pc:docMk/>
            <pc:sldMk cId="416215537" sldId="278"/>
            <ac:picMk id="10" creationId="{5008976C-37EB-97F1-1D8D-3A7E12B002E2}"/>
          </ac:picMkLst>
        </pc:picChg>
        <pc:cxnChg chg="add">
          <ac:chgData name="Serge Loode" userId="0a8e3c5a-2336-47ab-b648-9cf6a0d918ab" providerId="ADAL" clId="{35BC394E-9749-464A-9EF9-21B37A5EA558}" dt="2024-07-09T00:09:38.171" v="1154" actId="26606"/>
          <ac:cxnSpMkLst>
            <pc:docMk/>
            <pc:sldMk cId="416215537" sldId="278"/>
            <ac:cxnSpMk id="17" creationId="{AA2EAA10-076F-46BD-8F0F-B9A2FB77A85C}"/>
          </ac:cxnSpMkLst>
        </pc:cxnChg>
        <pc:cxnChg chg="add">
          <ac:chgData name="Serge Loode" userId="0a8e3c5a-2336-47ab-b648-9cf6a0d918ab" providerId="ADAL" clId="{35BC394E-9749-464A-9EF9-21B37A5EA558}" dt="2024-07-09T00:09:38.171" v="1154" actId="26606"/>
          <ac:cxnSpMkLst>
            <pc:docMk/>
            <pc:sldMk cId="416215537" sldId="278"/>
            <ac:cxnSpMk id="19" creationId="{D891E407-403B-4764-86C9-33A56D3BCAA3}"/>
          </ac:cxnSpMkLst>
        </pc:cxn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3962B-DCDE-47BA-93C5-9E2409254AD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EF641-9201-4AAC-A48B-045FD4D29ADB}">
      <dgm:prSet/>
      <dgm:spPr/>
      <dgm:t>
        <a:bodyPr/>
        <a:lstStyle/>
        <a:p>
          <a:r>
            <a:rPr lang="en-US"/>
            <a:t>What is the best possible outcome to this dispute? </a:t>
          </a:r>
        </a:p>
      </dgm:t>
    </dgm:pt>
    <dgm:pt modelId="{D60DE4CB-AE62-4831-939E-99D3BBC294FD}" type="parTrans" cxnId="{2B59D4B6-B9FF-4ECE-9F99-1E01D61B9514}">
      <dgm:prSet/>
      <dgm:spPr/>
      <dgm:t>
        <a:bodyPr/>
        <a:lstStyle/>
        <a:p>
          <a:endParaRPr lang="en-US"/>
        </a:p>
      </dgm:t>
    </dgm:pt>
    <dgm:pt modelId="{5B95F47B-F516-45A3-9EA6-2E94D10A936D}" type="sibTrans" cxnId="{2B59D4B6-B9FF-4ECE-9F99-1E01D61B9514}">
      <dgm:prSet/>
      <dgm:spPr/>
      <dgm:t>
        <a:bodyPr/>
        <a:lstStyle/>
        <a:p>
          <a:endParaRPr lang="en-US"/>
        </a:p>
      </dgm:t>
    </dgm:pt>
    <dgm:pt modelId="{6EC1A47C-CC27-43DE-84D4-4616157DDB15}">
      <dgm:prSet/>
      <dgm:spPr/>
      <dgm:t>
        <a:bodyPr/>
        <a:lstStyle/>
        <a:p>
          <a:r>
            <a:rPr lang="en-US"/>
            <a:t>What is the worst possible outcome for this dispute?</a:t>
          </a:r>
        </a:p>
      </dgm:t>
    </dgm:pt>
    <dgm:pt modelId="{DDFD88A0-1E12-4DB1-A59D-545C4CB70767}" type="parTrans" cxnId="{696AD70E-5394-4CE5-A73E-01422B89BD55}">
      <dgm:prSet/>
      <dgm:spPr/>
      <dgm:t>
        <a:bodyPr/>
        <a:lstStyle/>
        <a:p>
          <a:endParaRPr lang="en-US"/>
        </a:p>
      </dgm:t>
    </dgm:pt>
    <dgm:pt modelId="{8950CC3F-E5F0-4269-A365-F11551223FB4}" type="sibTrans" cxnId="{696AD70E-5394-4CE5-A73E-01422B89BD55}">
      <dgm:prSet/>
      <dgm:spPr/>
      <dgm:t>
        <a:bodyPr/>
        <a:lstStyle/>
        <a:p>
          <a:endParaRPr lang="en-US"/>
        </a:p>
      </dgm:t>
    </dgm:pt>
    <dgm:pt modelId="{A62E186D-5A5A-4BCB-B11B-D4430D36855A}">
      <dgm:prSet/>
      <dgm:spPr/>
      <dgm:t>
        <a:bodyPr/>
        <a:lstStyle/>
        <a:p>
          <a:r>
            <a:rPr lang="en-US"/>
            <a:t>What is the most likely outcome for this dispute?</a:t>
          </a:r>
        </a:p>
      </dgm:t>
    </dgm:pt>
    <dgm:pt modelId="{F4BBF522-10E7-4CA8-AB4C-79068D3F692D}" type="parTrans" cxnId="{6B6FCC83-288E-48CD-90E9-7F8D11083378}">
      <dgm:prSet/>
      <dgm:spPr/>
      <dgm:t>
        <a:bodyPr/>
        <a:lstStyle/>
        <a:p>
          <a:endParaRPr lang="en-US"/>
        </a:p>
      </dgm:t>
    </dgm:pt>
    <dgm:pt modelId="{09E6876C-DD05-4071-A1D8-59A28A3CAD45}" type="sibTrans" cxnId="{6B6FCC83-288E-48CD-90E9-7F8D11083378}">
      <dgm:prSet/>
      <dgm:spPr/>
      <dgm:t>
        <a:bodyPr/>
        <a:lstStyle/>
        <a:p>
          <a:endParaRPr lang="en-US"/>
        </a:p>
      </dgm:t>
    </dgm:pt>
    <dgm:pt modelId="{7C56B0B2-4435-474C-9BF5-E6E8C9870AD2}">
      <dgm:prSet/>
      <dgm:spPr/>
      <dgm:t>
        <a:bodyPr/>
        <a:lstStyle/>
        <a:p>
          <a:r>
            <a:rPr lang="en-US"/>
            <a:t>What is the impact of the dispute on the client?</a:t>
          </a:r>
        </a:p>
      </dgm:t>
    </dgm:pt>
    <dgm:pt modelId="{B5A10B94-CBC6-4420-BFF9-7C9732C25F0D}" type="parTrans" cxnId="{06814CA5-9227-4127-8434-4CCDA7421617}">
      <dgm:prSet/>
      <dgm:spPr/>
      <dgm:t>
        <a:bodyPr/>
        <a:lstStyle/>
        <a:p>
          <a:endParaRPr lang="en-US"/>
        </a:p>
      </dgm:t>
    </dgm:pt>
    <dgm:pt modelId="{63414656-865B-4EF4-AAC7-C8DD04EF2361}" type="sibTrans" cxnId="{06814CA5-9227-4127-8434-4CCDA7421617}">
      <dgm:prSet/>
      <dgm:spPr/>
      <dgm:t>
        <a:bodyPr/>
        <a:lstStyle/>
        <a:p>
          <a:endParaRPr lang="en-US"/>
        </a:p>
      </dgm:t>
    </dgm:pt>
    <dgm:pt modelId="{3785DD1D-F260-4143-B850-5864448377C9}">
      <dgm:prSet/>
      <dgm:spPr/>
      <dgm:t>
        <a:bodyPr/>
        <a:lstStyle/>
        <a:p>
          <a:r>
            <a:rPr lang="en-US"/>
            <a:t>How quickly does the dispute need to be resolved? </a:t>
          </a:r>
        </a:p>
      </dgm:t>
    </dgm:pt>
    <dgm:pt modelId="{B81B9113-6191-4CD4-A8DB-28E83B1D77CC}" type="parTrans" cxnId="{8E43AD7C-A53A-43F0-8DDF-11C50A912721}">
      <dgm:prSet/>
      <dgm:spPr/>
      <dgm:t>
        <a:bodyPr/>
        <a:lstStyle/>
        <a:p>
          <a:endParaRPr lang="en-US"/>
        </a:p>
      </dgm:t>
    </dgm:pt>
    <dgm:pt modelId="{1BBAD624-2C27-4491-9A56-30F1DD5393E2}" type="sibTrans" cxnId="{8E43AD7C-A53A-43F0-8DDF-11C50A912721}">
      <dgm:prSet/>
      <dgm:spPr/>
      <dgm:t>
        <a:bodyPr/>
        <a:lstStyle/>
        <a:p>
          <a:endParaRPr lang="en-US"/>
        </a:p>
      </dgm:t>
    </dgm:pt>
    <dgm:pt modelId="{F3E0489D-31A7-4FF3-B71D-98FC3AF13353}">
      <dgm:prSet/>
      <dgm:spPr/>
      <dgm:t>
        <a:bodyPr/>
        <a:lstStyle/>
        <a:p>
          <a:r>
            <a:rPr lang="en-US"/>
            <a:t>What emotional and/or cultural support does the client need?</a:t>
          </a:r>
        </a:p>
      </dgm:t>
    </dgm:pt>
    <dgm:pt modelId="{FAA3DF29-50CC-4E8D-ADF5-5578F4E6084C}" type="parTrans" cxnId="{D09C001C-EDD0-4666-889C-FE279D7F1903}">
      <dgm:prSet/>
      <dgm:spPr/>
      <dgm:t>
        <a:bodyPr/>
        <a:lstStyle/>
        <a:p>
          <a:endParaRPr lang="en-US"/>
        </a:p>
      </dgm:t>
    </dgm:pt>
    <dgm:pt modelId="{66774D64-1F0D-470E-9A27-15797F3AE048}" type="sibTrans" cxnId="{D09C001C-EDD0-4666-889C-FE279D7F1903}">
      <dgm:prSet/>
      <dgm:spPr/>
      <dgm:t>
        <a:bodyPr/>
        <a:lstStyle/>
        <a:p>
          <a:endParaRPr lang="en-US"/>
        </a:p>
      </dgm:t>
    </dgm:pt>
    <dgm:pt modelId="{3E293AFD-FA39-4286-9D84-644DD9EE72DE}">
      <dgm:prSet/>
      <dgm:spPr/>
      <dgm:t>
        <a:bodyPr/>
        <a:lstStyle/>
        <a:p>
          <a:r>
            <a:rPr lang="en-US"/>
            <a:t>How much can the client afford to spend (having regard to the range of possible outcomes)?</a:t>
          </a:r>
        </a:p>
      </dgm:t>
    </dgm:pt>
    <dgm:pt modelId="{61C3EAC5-442A-4F11-B686-31FCF1083647}" type="parTrans" cxnId="{F5F012DD-0637-4AAD-9623-B8BB7E2B00ED}">
      <dgm:prSet/>
      <dgm:spPr/>
      <dgm:t>
        <a:bodyPr/>
        <a:lstStyle/>
        <a:p>
          <a:endParaRPr lang="en-US"/>
        </a:p>
      </dgm:t>
    </dgm:pt>
    <dgm:pt modelId="{86C6BDFA-5500-4C29-85D1-E93C8B511775}" type="sibTrans" cxnId="{F5F012DD-0637-4AAD-9623-B8BB7E2B00ED}">
      <dgm:prSet/>
      <dgm:spPr/>
      <dgm:t>
        <a:bodyPr/>
        <a:lstStyle/>
        <a:p>
          <a:endParaRPr lang="en-US"/>
        </a:p>
      </dgm:t>
    </dgm:pt>
    <dgm:pt modelId="{CE61FCDC-35DE-45E7-AC38-CA69CC2731E9}">
      <dgm:prSet/>
      <dgm:spPr/>
      <dgm:t>
        <a:bodyPr/>
        <a:lstStyle/>
        <a:p>
          <a:r>
            <a:rPr lang="en-US" dirty="0"/>
            <a:t>Is there merit in selecting a decision-maker with particular skills?  If so, what skills?</a:t>
          </a:r>
        </a:p>
      </dgm:t>
    </dgm:pt>
    <dgm:pt modelId="{D867893D-6726-4875-8596-5EEF7B1DB0B5}" type="parTrans" cxnId="{CD0D29F6-F456-47CC-9ABC-1A5D0AFE4DA9}">
      <dgm:prSet/>
      <dgm:spPr/>
      <dgm:t>
        <a:bodyPr/>
        <a:lstStyle/>
        <a:p>
          <a:endParaRPr lang="en-US"/>
        </a:p>
      </dgm:t>
    </dgm:pt>
    <dgm:pt modelId="{B10E33C0-63FB-491F-98C6-50B5837472A6}" type="sibTrans" cxnId="{CD0D29F6-F456-47CC-9ABC-1A5D0AFE4DA9}">
      <dgm:prSet/>
      <dgm:spPr/>
      <dgm:t>
        <a:bodyPr/>
        <a:lstStyle/>
        <a:p>
          <a:endParaRPr lang="en-US"/>
        </a:p>
      </dgm:t>
    </dgm:pt>
    <dgm:pt modelId="{177E70E7-CE60-498B-802B-2A9E037BCC28}">
      <dgm:prSet/>
      <dgm:spPr/>
      <dgm:t>
        <a:bodyPr/>
        <a:lstStyle/>
        <a:p>
          <a:r>
            <a:rPr lang="en-US"/>
            <a:t>How confidential is the subject matter of the dispute?</a:t>
          </a:r>
        </a:p>
      </dgm:t>
    </dgm:pt>
    <dgm:pt modelId="{CF520F96-CA74-41CA-8EF5-96313FAC0D2E}" type="parTrans" cxnId="{8288067E-9579-41F3-A28C-DDFF51F3B441}">
      <dgm:prSet/>
      <dgm:spPr/>
      <dgm:t>
        <a:bodyPr/>
        <a:lstStyle/>
        <a:p>
          <a:endParaRPr lang="en-US"/>
        </a:p>
      </dgm:t>
    </dgm:pt>
    <dgm:pt modelId="{5D505038-11C0-4653-B65A-EE3060A38481}" type="sibTrans" cxnId="{8288067E-9579-41F3-A28C-DDFF51F3B441}">
      <dgm:prSet/>
      <dgm:spPr/>
      <dgm:t>
        <a:bodyPr/>
        <a:lstStyle/>
        <a:p>
          <a:endParaRPr lang="en-US"/>
        </a:p>
      </dgm:t>
    </dgm:pt>
    <dgm:pt modelId="{70C24170-D930-4CC2-A931-F2CEBD2FC089}">
      <dgm:prSet/>
      <dgm:spPr/>
      <dgm:t>
        <a:bodyPr/>
        <a:lstStyle/>
        <a:p>
          <a:r>
            <a:rPr lang="en-US"/>
            <a:t>Can a process be agreed, or must it be imposed?  How co-operative is the other side likely to be?</a:t>
          </a:r>
        </a:p>
      </dgm:t>
    </dgm:pt>
    <dgm:pt modelId="{3B9AF627-1687-47A1-8C0D-94CEA4D9C815}" type="parTrans" cxnId="{4B64901E-80D1-4812-BC35-307400367876}">
      <dgm:prSet/>
      <dgm:spPr/>
      <dgm:t>
        <a:bodyPr/>
        <a:lstStyle/>
        <a:p>
          <a:endParaRPr lang="en-US"/>
        </a:p>
      </dgm:t>
    </dgm:pt>
    <dgm:pt modelId="{166C5138-BC94-4613-A34E-1DAB36362B8C}" type="sibTrans" cxnId="{4B64901E-80D1-4812-BC35-307400367876}">
      <dgm:prSet/>
      <dgm:spPr/>
      <dgm:t>
        <a:bodyPr/>
        <a:lstStyle/>
        <a:p>
          <a:endParaRPr lang="en-US"/>
        </a:p>
      </dgm:t>
    </dgm:pt>
    <dgm:pt modelId="{463DDB44-656A-4443-BC9B-2C1CAE0A7A10}" type="pres">
      <dgm:prSet presAssocID="{5903962B-DCDE-47BA-93C5-9E2409254AD9}" presName="Name0" presStyleCnt="0">
        <dgm:presLayoutVars>
          <dgm:dir/>
          <dgm:resizeHandles val="exact"/>
        </dgm:presLayoutVars>
      </dgm:prSet>
      <dgm:spPr/>
    </dgm:pt>
    <dgm:pt modelId="{680C479A-7FB9-034E-9643-9B1A85E3FDE7}" type="pres">
      <dgm:prSet presAssocID="{020EF641-9201-4AAC-A48B-045FD4D29ADB}" presName="node" presStyleLbl="node1" presStyleIdx="0" presStyleCnt="10">
        <dgm:presLayoutVars>
          <dgm:bulletEnabled val="1"/>
        </dgm:presLayoutVars>
      </dgm:prSet>
      <dgm:spPr/>
    </dgm:pt>
    <dgm:pt modelId="{DA2DA2F0-B4C8-C941-9534-C2C475803930}" type="pres">
      <dgm:prSet presAssocID="{5B95F47B-F516-45A3-9EA6-2E94D10A936D}" presName="sibTrans" presStyleLbl="sibTrans1D1" presStyleIdx="0" presStyleCnt="9"/>
      <dgm:spPr/>
    </dgm:pt>
    <dgm:pt modelId="{CD610D08-F5B0-FE44-9674-0F59B3D63628}" type="pres">
      <dgm:prSet presAssocID="{5B95F47B-F516-45A3-9EA6-2E94D10A936D}" presName="connectorText" presStyleLbl="sibTrans1D1" presStyleIdx="0" presStyleCnt="9"/>
      <dgm:spPr/>
    </dgm:pt>
    <dgm:pt modelId="{CBB7FDC8-F1DD-A440-8EF1-D3FDB839B088}" type="pres">
      <dgm:prSet presAssocID="{6EC1A47C-CC27-43DE-84D4-4616157DDB15}" presName="node" presStyleLbl="node1" presStyleIdx="1" presStyleCnt="10">
        <dgm:presLayoutVars>
          <dgm:bulletEnabled val="1"/>
        </dgm:presLayoutVars>
      </dgm:prSet>
      <dgm:spPr/>
    </dgm:pt>
    <dgm:pt modelId="{66D1F9DC-51B3-C84F-A921-3A82982D8A71}" type="pres">
      <dgm:prSet presAssocID="{8950CC3F-E5F0-4269-A365-F11551223FB4}" presName="sibTrans" presStyleLbl="sibTrans1D1" presStyleIdx="1" presStyleCnt="9"/>
      <dgm:spPr/>
    </dgm:pt>
    <dgm:pt modelId="{AC9F0DED-97F2-8F41-9C54-ADB51ABD9DE0}" type="pres">
      <dgm:prSet presAssocID="{8950CC3F-E5F0-4269-A365-F11551223FB4}" presName="connectorText" presStyleLbl="sibTrans1D1" presStyleIdx="1" presStyleCnt="9"/>
      <dgm:spPr/>
    </dgm:pt>
    <dgm:pt modelId="{F379B296-112B-3240-9107-6429C7CD6107}" type="pres">
      <dgm:prSet presAssocID="{A62E186D-5A5A-4BCB-B11B-D4430D36855A}" presName="node" presStyleLbl="node1" presStyleIdx="2" presStyleCnt="10">
        <dgm:presLayoutVars>
          <dgm:bulletEnabled val="1"/>
        </dgm:presLayoutVars>
      </dgm:prSet>
      <dgm:spPr/>
    </dgm:pt>
    <dgm:pt modelId="{4776912B-37D5-FC49-8594-BFCE89E68BA4}" type="pres">
      <dgm:prSet presAssocID="{09E6876C-DD05-4071-A1D8-59A28A3CAD45}" presName="sibTrans" presStyleLbl="sibTrans1D1" presStyleIdx="2" presStyleCnt="9"/>
      <dgm:spPr/>
    </dgm:pt>
    <dgm:pt modelId="{463E8E1E-0208-2043-8AB3-3761D70B5087}" type="pres">
      <dgm:prSet presAssocID="{09E6876C-DD05-4071-A1D8-59A28A3CAD45}" presName="connectorText" presStyleLbl="sibTrans1D1" presStyleIdx="2" presStyleCnt="9"/>
      <dgm:spPr/>
    </dgm:pt>
    <dgm:pt modelId="{83FB4D97-94A6-F04C-8945-D7792537D428}" type="pres">
      <dgm:prSet presAssocID="{7C56B0B2-4435-474C-9BF5-E6E8C9870AD2}" presName="node" presStyleLbl="node1" presStyleIdx="3" presStyleCnt="10">
        <dgm:presLayoutVars>
          <dgm:bulletEnabled val="1"/>
        </dgm:presLayoutVars>
      </dgm:prSet>
      <dgm:spPr/>
    </dgm:pt>
    <dgm:pt modelId="{5D694C2C-EB02-D345-922A-B598E12E6708}" type="pres">
      <dgm:prSet presAssocID="{63414656-865B-4EF4-AAC7-C8DD04EF2361}" presName="sibTrans" presStyleLbl="sibTrans1D1" presStyleIdx="3" presStyleCnt="9"/>
      <dgm:spPr/>
    </dgm:pt>
    <dgm:pt modelId="{E11F4FDD-A310-054F-B439-DE0188E4184A}" type="pres">
      <dgm:prSet presAssocID="{63414656-865B-4EF4-AAC7-C8DD04EF2361}" presName="connectorText" presStyleLbl="sibTrans1D1" presStyleIdx="3" presStyleCnt="9"/>
      <dgm:spPr/>
    </dgm:pt>
    <dgm:pt modelId="{C0C3297E-5560-EA4C-A9C7-BAC1BE7FA666}" type="pres">
      <dgm:prSet presAssocID="{3785DD1D-F260-4143-B850-5864448377C9}" presName="node" presStyleLbl="node1" presStyleIdx="4" presStyleCnt="10">
        <dgm:presLayoutVars>
          <dgm:bulletEnabled val="1"/>
        </dgm:presLayoutVars>
      </dgm:prSet>
      <dgm:spPr/>
    </dgm:pt>
    <dgm:pt modelId="{0BC88BF3-D612-5F4D-A845-775DF1F29150}" type="pres">
      <dgm:prSet presAssocID="{1BBAD624-2C27-4491-9A56-30F1DD5393E2}" presName="sibTrans" presStyleLbl="sibTrans1D1" presStyleIdx="4" presStyleCnt="9"/>
      <dgm:spPr/>
    </dgm:pt>
    <dgm:pt modelId="{48EC2199-377B-6C4D-88A1-24EEB51FAC1B}" type="pres">
      <dgm:prSet presAssocID="{1BBAD624-2C27-4491-9A56-30F1DD5393E2}" presName="connectorText" presStyleLbl="sibTrans1D1" presStyleIdx="4" presStyleCnt="9"/>
      <dgm:spPr/>
    </dgm:pt>
    <dgm:pt modelId="{EFB5033A-CD25-7A45-B7CC-80961EE63FFF}" type="pres">
      <dgm:prSet presAssocID="{F3E0489D-31A7-4FF3-B71D-98FC3AF13353}" presName="node" presStyleLbl="node1" presStyleIdx="5" presStyleCnt="10">
        <dgm:presLayoutVars>
          <dgm:bulletEnabled val="1"/>
        </dgm:presLayoutVars>
      </dgm:prSet>
      <dgm:spPr/>
    </dgm:pt>
    <dgm:pt modelId="{8552AB21-01E5-204A-A851-38D1443266BC}" type="pres">
      <dgm:prSet presAssocID="{66774D64-1F0D-470E-9A27-15797F3AE048}" presName="sibTrans" presStyleLbl="sibTrans1D1" presStyleIdx="5" presStyleCnt="9"/>
      <dgm:spPr/>
    </dgm:pt>
    <dgm:pt modelId="{6F3695E6-75BE-6248-B819-86135EEC1E06}" type="pres">
      <dgm:prSet presAssocID="{66774D64-1F0D-470E-9A27-15797F3AE048}" presName="connectorText" presStyleLbl="sibTrans1D1" presStyleIdx="5" presStyleCnt="9"/>
      <dgm:spPr/>
    </dgm:pt>
    <dgm:pt modelId="{886671D4-BE3E-C14F-B098-9214146EA11F}" type="pres">
      <dgm:prSet presAssocID="{3E293AFD-FA39-4286-9D84-644DD9EE72DE}" presName="node" presStyleLbl="node1" presStyleIdx="6" presStyleCnt="10">
        <dgm:presLayoutVars>
          <dgm:bulletEnabled val="1"/>
        </dgm:presLayoutVars>
      </dgm:prSet>
      <dgm:spPr/>
    </dgm:pt>
    <dgm:pt modelId="{D311252C-FED6-D24F-A52C-E0A5222DCA14}" type="pres">
      <dgm:prSet presAssocID="{86C6BDFA-5500-4C29-85D1-E93C8B511775}" presName="sibTrans" presStyleLbl="sibTrans1D1" presStyleIdx="6" presStyleCnt="9"/>
      <dgm:spPr/>
    </dgm:pt>
    <dgm:pt modelId="{A129CDCA-F335-8649-9E97-346A4F36B9BD}" type="pres">
      <dgm:prSet presAssocID="{86C6BDFA-5500-4C29-85D1-E93C8B511775}" presName="connectorText" presStyleLbl="sibTrans1D1" presStyleIdx="6" presStyleCnt="9"/>
      <dgm:spPr/>
    </dgm:pt>
    <dgm:pt modelId="{92A3CFC5-B4BF-B246-AE65-D310A9616C50}" type="pres">
      <dgm:prSet presAssocID="{CE61FCDC-35DE-45E7-AC38-CA69CC2731E9}" presName="node" presStyleLbl="node1" presStyleIdx="7" presStyleCnt="10">
        <dgm:presLayoutVars>
          <dgm:bulletEnabled val="1"/>
        </dgm:presLayoutVars>
      </dgm:prSet>
      <dgm:spPr/>
    </dgm:pt>
    <dgm:pt modelId="{CCF3697F-00C0-6E4D-A71C-78A357C8C3CF}" type="pres">
      <dgm:prSet presAssocID="{B10E33C0-63FB-491F-98C6-50B5837472A6}" presName="sibTrans" presStyleLbl="sibTrans1D1" presStyleIdx="7" presStyleCnt="9"/>
      <dgm:spPr/>
    </dgm:pt>
    <dgm:pt modelId="{23B00568-B9A5-7142-8647-00DD0B515B35}" type="pres">
      <dgm:prSet presAssocID="{B10E33C0-63FB-491F-98C6-50B5837472A6}" presName="connectorText" presStyleLbl="sibTrans1D1" presStyleIdx="7" presStyleCnt="9"/>
      <dgm:spPr/>
    </dgm:pt>
    <dgm:pt modelId="{401987AA-4E50-4E48-90A1-234442D0958F}" type="pres">
      <dgm:prSet presAssocID="{177E70E7-CE60-498B-802B-2A9E037BCC28}" presName="node" presStyleLbl="node1" presStyleIdx="8" presStyleCnt="10">
        <dgm:presLayoutVars>
          <dgm:bulletEnabled val="1"/>
        </dgm:presLayoutVars>
      </dgm:prSet>
      <dgm:spPr/>
    </dgm:pt>
    <dgm:pt modelId="{A07F4C70-DBC0-4F4D-98BC-64A1C33708D8}" type="pres">
      <dgm:prSet presAssocID="{5D505038-11C0-4653-B65A-EE3060A38481}" presName="sibTrans" presStyleLbl="sibTrans1D1" presStyleIdx="8" presStyleCnt="9"/>
      <dgm:spPr/>
    </dgm:pt>
    <dgm:pt modelId="{B6AEDB36-4A01-9344-B949-FCA9CCF37C29}" type="pres">
      <dgm:prSet presAssocID="{5D505038-11C0-4653-B65A-EE3060A38481}" presName="connectorText" presStyleLbl="sibTrans1D1" presStyleIdx="8" presStyleCnt="9"/>
      <dgm:spPr/>
    </dgm:pt>
    <dgm:pt modelId="{9932C590-7CFD-E647-B1C0-A0BCDFD0AD0F}" type="pres">
      <dgm:prSet presAssocID="{70C24170-D930-4CC2-A931-F2CEBD2FC089}" presName="node" presStyleLbl="node1" presStyleIdx="9" presStyleCnt="10">
        <dgm:presLayoutVars>
          <dgm:bulletEnabled val="1"/>
        </dgm:presLayoutVars>
      </dgm:prSet>
      <dgm:spPr/>
    </dgm:pt>
  </dgm:ptLst>
  <dgm:cxnLst>
    <dgm:cxn modelId="{AB12910D-AD48-F643-948C-69D451B649F6}" type="presOf" srcId="{86C6BDFA-5500-4C29-85D1-E93C8B511775}" destId="{D311252C-FED6-D24F-A52C-E0A5222DCA14}" srcOrd="0" destOrd="0" presId="urn:microsoft.com/office/officeart/2016/7/layout/RepeatingBendingProcessNew"/>
    <dgm:cxn modelId="{696AD70E-5394-4CE5-A73E-01422B89BD55}" srcId="{5903962B-DCDE-47BA-93C5-9E2409254AD9}" destId="{6EC1A47C-CC27-43DE-84D4-4616157DDB15}" srcOrd="1" destOrd="0" parTransId="{DDFD88A0-1E12-4DB1-A59D-545C4CB70767}" sibTransId="{8950CC3F-E5F0-4269-A365-F11551223FB4}"/>
    <dgm:cxn modelId="{A76FD910-33ED-1B4A-A973-653D7B552718}" type="presOf" srcId="{8950CC3F-E5F0-4269-A365-F11551223FB4}" destId="{AC9F0DED-97F2-8F41-9C54-ADB51ABD9DE0}" srcOrd="1" destOrd="0" presId="urn:microsoft.com/office/officeart/2016/7/layout/RepeatingBendingProcessNew"/>
    <dgm:cxn modelId="{D09C001C-EDD0-4666-889C-FE279D7F1903}" srcId="{5903962B-DCDE-47BA-93C5-9E2409254AD9}" destId="{F3E0489D-31A7-4FF3-B71D-98FC3AF13353}" srcOrd="5" destOrd="0" parTransId="{FAA3DF29-50CC-4E8D-ADF5-5578F4E6084C}" sibTransId="{66774D64-1F0D-470E-9A27-15797F3AE048}"/>
    <dgm:cxn modelId="{3A14A31C-2E4D-994D-800F-D12BA95E95BD}" type="presOf" srcId="{020EF641-9201-4AAC-A48B-045FD4D29ADB}" destId="{680C479A-7FB9-034E-9643-9B1A85E3FDE7}" srcOrd="0" destOrd="0" presId="urn:microsoft.com/office/officeart/2016/7/layout/RepeatingBendingProcessNew"/>
    <dgm:cxn modelId="{4B64901E-80D1-4812-BC35-307400367876}" srcId="{5903962B-DCDE-47BA-93C5-9E2409254AD9}" destId="{70C24170-D930-4CC2-A931-F2CEBD2FC089}" srcOrd="9" destOrd="0" parTransId="{3B9AF627-1687-47A1-8C0D-94CEA4D9C815}" sibTransId="{166C5138-BC94-4613-A34E-1DAB36362B8C}"/>
    <dgm:cxn modelId="{90D96420-8D8B-C541-B784-C2E1AB4EB2BB}" type="presOf" srcId="{86C6BDFA-5500-4C29-85D1-E93C8B511775}" destId="{A129CDCA-F335-8649-9E97-346A4F36B9BD}" srcOrd="1" destOrd="0" presId="urn:microsoft.com/office/officeart/2016/7/layout/RepeatingBendingProcessNew"/>
    <dgm:cxn modelId="{E3BDAD27-147B-DC43-AD84-2B46F0BA4A37}" type="presOf" srcId="{66774D64-1F0D-470E-9A27-15797F3AE048}" destId="{6F3695E6-75BE-6248-B819-86135EEC1E06}" srcOrd="1" destOrd="0" presId="urn:microsoft.com/office/officeart/2016/7/layout/RepeatingBendingProcessNew"/>
    <dgm:cxn modelId="{7823F727-645E-6D41-96FA-F4BB600DFF5F}" type="presOf" srcId="{63414656-865B-4EF4-AAC7-C8DD04EF2361}" destId="{E11F4FDD-A310-054F-B439-DE0188E4184A}" srcOrd="1" destOrd="0" presId="urn:microsoft.com/office/officeart/2016/7/layout/RepeatingBendingProcessNew"/>
    <dgm:cxn modelId="{450C5629-6FBF-4940-A3C2-93D25D548E9F}" type="presOf" srcId="{1BBAD624-2C27-4491-9A56-30F1DD5393E2}" destId="{0BC88BF3-D612-5F4D-A845-775DF1F29150}" srcOrd="0" destOrd="0" presId="urn:microsoft.com/office/officeart/2016/7/layout/RepeatingBendingProcessNew"/>
    <dgm:cxn modelId="{D4B27B39-53D7-1045-AAF1-24D363A0DD84}" type="presOf" srcId="{F3E0489D-31A7-4FF3-B71D-98FC3AF13353}" destId="{EFB5033A-CD25-7A45-B7CC-80961EE63FFF}" srcOrd="0" destOrd="0" presId="urn:microsoft.com/office/officeart/2016/7/layout/RepeatingBendingProcessNew"/>
    <dgm:cxn modelId="{85F28760-2A71-8045-B948-CDA6CE1A7495}" type="presOf" srcId="{66774D64-1F0D-470E-9A27-15797F3AE048}" destId="{8552AB21-01E5-204A-A851-38D1443266BC}" srcOrd="0" destOrd="0" presId="urn:microsoft.com/office/officeart/2016/7/layout/RepeatingBendingProcessNew"/>
    <dgm:cxn modelId="{50503B61-CC6B-8B41-9428-904CAED9F6EE}" type="presOf" srcId="{6EC1A47C-CC27-43DE-84D4-4616157DDB15}" destId="{CBB7FDC8-F1DD-A440-8EF1-D3FDB839B088}" srcOrd="0" destOrd="0" presId="urn:microsoft.com/office/officeart/2016/7/layout/RepeatingBendingProcessNew"/>
    <dgm:cxn modelId="{A95C5961-187E-034D-8A82-CB36CDF9ADFF}" type="presOf" srcId="{09E6876C-DD05-4071-A1D8-59A28A3CAD45}" destId="{463E8E1E-0208-2043-8AB3-3761D70B5087}" srcOrd="1" destOrd="0" presId="urn:microsoft.com/office/officeart/2016/7/layout/RepeatingBendingProcessNew"/>
    <dgm:cxn modelId="{6AC9E277-6160-AB45-BA79-5FFD3AE85076}" type="presOf" srcId="{70C24170-D930-4CC2-A931-F2CEBD2FC089}" destId="{9932C590-7CFD-E647-B1C0-A0BCDFD0AD0F}" srcOrd="0" destOrd="0" presId="urn:microsoft.com/office/officeart/2016/7/layout/RepeatingBendingProcessNew"/>
    <dgm:cxn modelId="{F0BFAA79-E3B6-0447-8EDE-08AEE7F12D2E}" type="presOf" srcId="{5B95F47B-F516-45A3-9EA6-2E94D10A936D}" destId="{CD610D08-F5B0-FE44-9674-0F59B3D63628}" srcOrd="1" destOrd="0" presId="urn:microsoft.com/office/officeart/2016/7/layout/RepeatingBendingProcessNew"/>
    <dgm:cxn modelId="{6D65757C-AA4F-774E-AF9E-2CB0CAFD63CB}" type="presOf" srcId="{1BBAD624-2C27-4491-9A56-30F1DD5393E2}" destId="{48EC2199-377B-6C4D-88A1-24EEB51FAC1B}" srcOrd="1" destOrd="0" presId="urn:microsoft.com/office/officeart/2016/7/layout/RepeatingBendingProcessNew"/>
    <dgm:cxn modelId="{8E43AD7C-A53A-43F0-8DDF-11C50A912721}" srcId="{5903962B-DCDE-47BA-93C5-9E2409254AD9}" destId="{3785DD1D-F260-4143-B850-5864448377C9}" srcOrd="4" destOrd="0" parTransId="{B81B9113-6191-4CD4-A8DB-28E83B1D77CC}" sibTransId="{1BBAD624-2C27-4491-9A56-30F1DD5393E2}"/>
    <dgm:cxn modelId="{8288067E-9579-41F3-A28C-DDFF51F3B441}" srcId="{5903962B-DCDE-47BA-93C5-9E2409254AD9}" destId="{177E70E7-CE60-498B-802B-2A9E037BCC28}" srcOrd="8" destOrd="0" parTransId="{CF520F96-CA74-41CA-8EF5-96313FAC0D2E}" sibTransId="{5D505038-11C0-4653-B65A-EE3060A38481}"/>
    <dgm:cxn modelId="{A8BB6B82-758E-B740-AAE0-D8C531757691}" type="presOf" srcId="{177E70E7-CE60-498B-802B-2A9E037BCC28}" destId="{401987AA-4E50-4E48-90A1-234442D0958F}" srcOrd="0" destOrd="0" presId="urn:microsoft.com/office/officeart/2016/7/layout/RepeatingBendingProcessNew"/>
    <dgm:cxn modelId="{6B6FCC83-288E-48CD-90E9-7F8D11083378}" srcId="{5903962B-DCDE-47BA-93C5-9E2409254AD9}" destId="{A62E186D-5A5A-4BCB-B11B-D4430D36855A}" srcOrd="2" destOrd="0" parTransId="{F4BBF522-10E7-4CA8-AB4C-79068D3F692D}" sibTransId="{09E6876C-DD05-4071-A1D8-59A28A3CAD45}"/>
    <dgm:cxn modelId="{3665EA91-E67B-B243-888E-FBC3747D94BF}" type="presOf" srcId="{5903962B-DCDE-47BA-93C5-9E2409254AD9}" destId="{463DDB44-656A-4443-BC9B-2C1CAE0A7A10}" srcOrd="0" destOrd="0" presId="urn:microsoft.com/office/officeart/2016/7/layout/RepeatingBendingProcessNew"/>
    <dgm:cxn modelId="{5665E89D-AE4A-AA44-94D0-304E5322DF50}" type="presOf" srcId="{8950CC3F-E5F0-4269-A365-F11551223FB4}" destId="{66D1F9DC-51B3-C84F-A921-3A82982D8A71}" srcOrd="0" destOrd="0" presId="urn:microsoft.com/office/officeart/2016/7/layout/RepeatingBendingProcessNew"/>
    <dgm:cxn modelId="{06814CA5-9227-4127-8434-4CCDA7421617}" srcId="{5903962B-DCDE-47BA-93C5-9E2409254AD9}" destId="{7C56B0B2-4435-474C-9BF5-E6E8C9870AD2}" srcOrd="3" destOrd="0" parTransId="{B5A10B94-CBC6-4420-BFF9-7C9732C25F0D}" sibTransId="{63414656-865B-4EF4-AAC7-C8DD04EF2361}"/>
    <dgm:cxn modelId="{46A587A7-F08F-8A46-9D6B-BA23DFB11141}" type="presOf" srcId="{5D505038-11C0-4653-B65A-EE3060A38481}" destId="{A07F4C70-DBC0-4F4D-98BC-64A1C33708D8}" srcOrd="0" destOrd="0" presId="urn:microsoft.com/office/officeart/2016/7/layout/RepeatingBendingProcessNew"/>
    <dgm:cxn modelId="{CCEF75AA-CF4D-4642-8A7A-86BACC8F7B7D}" type="presOf" srcId="{63414656-865B-4EF4-AAC7-C8DD04EF2361}" destId="{5D694C2C-EB02-D345-922A-B598E12E6708}" srcOrd="0" destOrd="0" presId="urn:microsoft.com/office/officeart/2016/7/layout/RepeatingBendingProcessNew"/>
    <dgm:cxn modelId="{FC99C0AB-54A2-DA47-A088-BD5CC3D86C5E}" type="presOf" srcId="{B10E33C0-63FB-491F-98C6-50B5837472A6}" destId="{23B00568-B9A5-7142-8647-00DD0B515B35}" srcOrd="1" destOrd="0" presId="urn:microsoft.com/office/officeart/2016/7/layout/RepeatingBendingProcessNew"/>
    <dgm:cxn modelId="{EB5004AE-C107-A040-BD2D-392DAD372058}" type="presOf" srcId="{B10E33C0-63FB-491F-98C6-50B5837472A6}" destId="{CCF3697F-00C0-6E4D-A71C-78A357C8C3CF}" srcOrd="0" destOrd="0" presId="urn:microsoft.com/office/officeart/2016/7/layout/RepeatingBendingProcessNew"/>
    <dgm:cxn modelId="{2B59D4B6-B9FF-4ECE-9F99-1E01D61B9514}" srcId="{5903962B-DCDE-47BA-93C5-9E2409254AD9}" destId="{020EF641-9201-4AAC-A48B-045FD4D29ADB}" srcOrd="0" destOrd="0" parTransId="{D60DE4CB-AE62-4831-939E-99D3BBC294FD}" sibTransId="{5B95F47B-F516-45A3-9EA6-2E94D10A936D}"/>
    <dgm:cxn modelId="{8579C0CC-3F4C-2F4F-BE9B-BBC70676DAB6}" type="presOf" srcId="{A62E186D-5A5A-4BCB-B11B-D4430D36855A}" destId="{F379B296-112B-3240-9107-6429C7CD6107}" srcOrd="0" destOrd="0" presId="urn:microsoft.com/office/officeart/2016/7/layout/RepeatingBendingProcessNew"/>
    <dgm:cxn modelId="{BAAF2ACD-81CA-344D-B0A6-4ED1C07A2B5F}" type="presOf" srcId="{7C56B0B2-4435-474C-9BF5-E6E8C9870AD2}" destId="{83FB4D97-94A6-F04C-8945-D7792537D428}" srcOrd="0" destOrd="0" presId="urn:microsoft.com/office/officeart/2016/7/layout/RepeatingBendingProcessNew"/>
    <dgm:cxn modelId="{09C44BCD-D1F9-3342-B50D-4D3E2AF4B30F}" type="presOf" srcId="{09E6876C-DD05-4071-A1D8-59A28A3CAD45}" destId="{4776912B-37D5-FC49-8594-BFCE89E68BA4}" srcOrd="0" destOrd="0" presId="urn:microsoft.com/office/officeart/2016/7/layout/RepeatingBendingProcessNew"/>
    <dgm:cxn modelId="{CA31ADD1-BE9E-BC4F-BB3E-BD7ABA55BDB4}" type="presOf" srcId="{3785DD1D-F260-4143-B850-5864448377C9}" destId="{C0C3297E-5560-EA4C-A9C7-BAC1BE7FA666}" srcOrd="0" destOrd="0" presId="urn:microsoft.com/office/officeart/2016/7/layout/RepeatingBendingProcessNew"/>
    <dgm:cxn modelId="{3F4B4CD3-BB4B-9143-B749-8EF83F97CF81}" type="presOf" srcId="{5B95F47B-F516-45A3-9EA6-2E94D10A936D}" destId="{DA2DA2F0-B4C8-C941-9534-C2C475803930}" srcOrd="0" destOrd="0" presId="urn:microsoft.com/office/officeart/2016/7/layout/RepeatingBendingProcessNew"/>
    <dgm:cxn modelId="{F5F012DD-0637-4AAD-9623-B8BB7E2B00ED}" srcId="{5903962B-DCDE-47BA-93C5-9E2409254AD9}" destId="{3E293AFD-FA39-4286-9D84-644DD9EE72DE}" srcOrd="6" destOrd="0" parTransId="{61C3EAC5-442A-4F11-B686-31FCF1083647}" sibTransId="{86C6BDFA-5500-4C29-85D1-E93C8B511775}"/>
    <dgm:cxn modelId="{164B63E1-EFCE-704D-892F-2D963ED1BDCB}" type="presOf" srcId="{5D505038-11C0-4653-B65A-EE3060A38481}" destId="{B6AEDB36-4A01-9344-B949-FCA9CCF37C29}" srcOrd="1" destOrd="0" presId="urn:microsoft.com/office/officeart/2016/7/layout/RepeatingBendingProcessNew"/>
    <dgm:cxn modelId="{64399FE5-6A14-674B-A7AB-DCB2BB97437A}" type="presOf" srcId="{CE61FCDC-35DE-45E7-AC38-CA69CC2731E9}" destId="{92A3CFC5-B4BF-B246-AE65-D310A9616C50}" srcOrd="0" destOrd="0" presId="urn:microsoft.com/office/officeart/2016/7/layout/RepeatingBendingProcessNew"/>
    <dgm:cxn modelId="{CD0D29F6-F456-47CC-9ABC-1A5D0AFE4DA9}" srcId="{5903962B-DCDE-47BA-93C5-9E2409254AD9}" destId="{CE61FCDC-35DE-45E7-AC38-CA69CC2731E9}" srcOrd="7" destOrd="0" parTransId="{D867893D-6726-4875-8596-5EEF7B1DB0B5}" sibTransId="{B10E33C0-63FB-491F-98C6-50B5837472A6}"/>
    <dgm:cxn modelId="{B87D7DF6-9C76-7D41-96BD-8ADFCE1B9C30}" type="presOf" srcId="{3E293AFD-FA39-4286-9D84-644DD9EE72DE}" destId="{886671D4-BE3E-C14F-B098-9214146EA11F}" srcOrd="0" destOrd="0" presId="urn:microsoft.com/office/officeart/2016/7/layout/RepeatingBendingProcessNew"/>
    <dgm:cxn modelId="{D580147B-BF06-1D44-9C30-264374284A94}" type="presParOf" srcId="{463DDB44-656A-4443-BC9B-2C1CAE0A7A10}" destId="{680C479A-7FB9-034E-9643-9B1A85E3FDE7}" srcOrd="0" destOrd="0" presId="urn:microsoft.com/office/officeart/2016/7/layout/RepeatingBendingProcessNew"/>
    <dgm:cxn modelId="{94B9F267-6BA0-7C4C-9306-DC24F407A11C}" type="presParOf" srcId="{463DDB44-656A-4443-BC9B-2C1CAE0A7A10}" destId="{DA2DA2F0-B4C8-C941-9534-C2C475803930}" srcOrd="1" destOrd="0" presId="urn:microsoft.com/office/officeart/2016/7/layout/RepeatingBendingProcessNew"/>
    <dgm:cxn modelId="{510B887A-23D7-2640-BA01-AC8FCA5DFED3}" type="presParOf" srcId="{DA2DA2F0-B4C8-C941-9534-C2C475803930}" destId="{CD610D08-F5B0-FE44-9674-0F59B3D63628}" srcOrd="0" destOrd="0" presId="urn:microsoft.com/office/officeart/2016/7/layout/RepeatingBendingProcessNew"/>
    <dgm:cxn modelId="{856EFAE7-2017-4D49-9EF5-E8E6C93B2106}" type="presParOf" srcId="{463DDB44-656A-4443-BC9B-2C1CAE0A7A10}" destId="{CBB7FDC8-F1DD-A440-8EF1-D3FDB839B088}" srcOrd="2" destOrd="0" presId="urn:microsoft.com/office/officeart/2016/7/layout/RepeatingBendingProcessNew"/>
    <dgm:cxn modelId="{36489363-01F3-E640-A4BB-B0CFBE8C36A0}" type="presParOf" srcId="{463DDB44-656A-4443-BC9B-2C1CAE0A7A10}" destId="{66D1F9DC-51B3-C84F-A921-3A82982D8A71}" srcOrd="3" destOrd="0" presId="urn:microsoft.com/office/officeart/2016/7/layout/RepeatingBendingProcessNew"/>
    <dgm:cxn modelId="{3CB4D5C8-F69B-3646-8EF2-F389A4F51E59}" type="presParOf" srcId="{66D1F9DC-51B3-C84F-A921-3A82982D8A71}" destId="{AC9F0DED-97F2-8F41-9C54-ADB51ABD9DE0}" srcOrd="0" destOrd="0" presId="urn:microsoft.com/office/officeart/2016/7/layout/RepeatingBendingProcessNew"/>
    <dgm:cxn modelId="{0A4CB6A9-FCDD-634D-84C3-06336935735E}" type="presParOf" srcId="{463DDB44-656A-4443-BC9B-2C1CAE0A7A10}" destId="{F379B296-112B-3240-9107-6429C7CD6107}" srcOrd="4" destOrd="0" presId="urn:microsoft.com/office/officeart/2016/7/layout/RepeatingBendingProcessNew"/>
    <dgm:cxn modelId="{E45E5936-98E8-8544-BB1C-99675A4256CA}" type="presParOf" srcId="{463DDB44-656A-4443-BC9B-2C1CAE0A7A10}" destId="{4776912B-37D5-FC49-8594-BFCE89E68BA4}" srcOrd="5" destOrd="0" presId="urn:microsoft.com/office/officeart/2016/7/layout/RepeatingBendingProcessNew"/>
    <dgm:cxn modelId="{01CDF79C-68E8-4D4B-816A-B8325A3DBB11}" type="presParOf" srcId="{4776912B-37D5-FC49-8594-BFCE89E68BA4}" destId="{463E8E1E-0208-2043-8AB3-3761D70B5087}" srcOrd="0" destOrd="0" presId="urn:microsoft.com/office/officeart/2016/7/layout/RepeatingBendingProcessNew"/>
    <dgm:cxn modelId="{670FCC3C-5470-5D47-A43F-16D1FB02A8A3}" type="presParOf" srcId="{463DDB44-656A-4443-BC9B-2C1CAE0A7A10}" destId="{83FB4D97-94A6-F04C-8945-D7792537D428}" srcOrd="6" destOrd="0" presId="urn:microsoft.com/office/officeart/2016/7/layout/RepeatingBendingProcessNew"/>
    <dgm:cxn modelId="{873827C1-0265-0C4B-B308-278A1079B66F}" type="presParOf" srcId="{463DDB44-656A-4443-BC9B-2C1CAE0A7A10}" destId="{5D694C2C-EB02-D345-922A-B598E12E6708}" srcOrd="7" destOrd="0" presId="urn:microsoft.com/office/officeart/2016/7/layout/RepeatingBendingProcessNew"/>
    <dgm:cxn modelId="{6F884030-B243-4C4B-946E-C9D2B47BDB29}" type="presParOf" srcId="{5D694C2C-EB02-D345-922A-B598E12E6708}" destId="{E11F4FDD-A310-054F-B439-DE0188E4184A}" srcOrd="0" destOrd="0" presId="urn:microsoft.com/office/officeart/2016/7/layout/RepeatingBendingProcessNew"/>
    <dgm:cxn modelId="{7A5B10FA-119A-004D-909F-D5688443B112}" type="presParOf" srcId="{463DDB44-656A-4443-BC9B-2C1CAE0A7A10}" destId="{C0C3297E-5560-EA4C-A9C7-BAC1BE7FA666}" srcOrd="8" destOrd="0" presId="urn:microsoft.com/office/officeart/2016/7/layout/RepeatingBendingProcessNew"/>
    <dgm:cxn modelId="{C1BA30D8-82EF-FD42-8FBA-F083BEA6B98F}" type="presParOf" srcId="{463DDB44-656A-4443-BC9B-2C1CAE0A7A10}" destId="{0BC88BF3-D612-5F4D-A845-775DF1F29150}" srcOrd="9" destOrd="0" presId="urn:microsoft.com/office/officeart/2016/7/layout/RepeatingBendingProcessNew"/>
    <dgm:cxn modelId="{20AE45D5-5987-114B-BEFD-2DD59DF9209A}" type="presParOf" srcId="{0BC88BF3-D612-5F4D-A845-775DF1F29150}" destId="{48EC2199-377B-6C4D-88A1-24EEB51FAC1B}" srcOrd="0" destOrd="0" presId="urn:microsoft.com/office/officeart/2016/7/layout/RepeatingBendingProcessNew"/>
    <dgm:cxn modelId="{3C5B7613-1EFC-5A46-95C5-50FD309FD0B3}" type="presParOf" srcId="{463DDB44-656A-4443-BC9B-2C1CAE0A7A10}" destId="{EFB5033A-CD25-7A45-B7CC-80961EE63FFF}" srcOrd="10" destOrd="0" presId="urn:microsoft.com/office/officeart/2016/7/layout/RepeatingBendingProcessNew"/>
    <dgm:cxn modelId="{2179404B-5B9D-1844-93CE-133B5747EB2F}" type="presParOf" srcId="{463DDB44-656A-4443-BC9B-2C1CAE0A7A10}" destId="{8552AB21-01E5-204A-A851-38D1443266BC}" srcOrd="11" destOrd="0" presId="urn:microsoft.com/office/officeart/2016/7/layout/RepeatingBendingProcessNew"/>
    <dgm:cxn modelId="{9B8A0063-545B-964C-8332-A40EF17D01F2}" type="presParOf" srcId="{8552AB21-01E5-204A-A851-38D1443266BC}" destId="{6F3695E6-75BE-6248-B819-86135EEC1E06}" srcOrd="0" destOrd="0" presId="urn:microsoft.com/office/officeart/2016/7/layout/RepeatingBendingProcessNew"/>
    <dgm:cxn modelId="{98A3E93C-0263-4644-B634-C6A4423D673B}" type="presParOf" srcId="{463DDB44-656A-4443-BC9B-2C1CAE0A7A10}" destId="{886671D4-BE3E-C14F-B098-9214146EA11F}" srcOrd="12" destOrd="0" presId="urn:microsoft.com/office/officeart/2016/7/layout/RepeatingBendingProcessNew"/>
    <dgm:cxn modelId="{AE0A0A99-070E-DB4E-A34C-9AF6EA04C9AA}" type="presParOf" srcId="{463DDB44-656A-4443-BC9B-2C1CAE0A7A10}" destId="{D311252C-FED6-D24F-A52C-E0A5222DCA14}" srcOrd="13" destOrd="0" presId="urn:microsoft.com/office/officeart/2016/7/layout/RepeatingBendingProcessNew"/>
    <dgm:cxn modelId="{96021B7D-CDF9-B544-B975-A921BF924649}" type="presParOf" srcId="{D311252C-FED6-D24F-A52C-E0A5222DCA14}" destId="{A129CDCA-F335-8649-9E97-346A4F36B9BD}" srcOrd="0" destOrd="0" presId="urn:microsoft.com/office/officeart/2016/7/layout/RepeatingBendingProcessNew"/>
    <dgm:cxn modelId="{E8E69A84-BF67-7849-A9BF-FE7732A5DEAA}" type="presParOf" srcId="{463DDB44-656A-4443-BC9B-2C1CAE0A7A10}" destId="{92A3CFC5-B4BF-B246-AE65-D310A9616C50}" srcOrd="14" destOrd="0" presId="urn:microsoft.com/office/officeart/2016/7/layout/RepeatingBendingProcessNew"/>
    <dgm:cxn modelId="{007FBE6A-A91C-FA4D-BB99-873C4457EFA7}" type="presParOf" srcId="{463DDB44-656A-4443-BC9B-2C1CAE0A7A10}" destId="{CCF3697F-00C0-6E4D-A71C-78A357C8C3CF}" srcOrd="15" destOrd="0" presId="urn:microsoft.com/office/officeart/2016/7/layout/RepeatingBendingProcessNew"/>
    <dgm:cxn modelId="{95C9F841-19A2-5B41-A7D7-F62A4BD5758E}" type="presParOf" srcId="{CCF3697F-00C0-6E4D-A71C-78A357C8C3CF}" destId="{23B00568-B9A5-7142-8647-00DD0B515B35}" srcOrd="0" destOrd="0" presId="urn:microsoft.com/office/officeart/2016/7/layout/RepeatingBendingProcessNew"/>
    <dgm:cxn modelId="{05FA9576-3220-BD4C-A31D-CF1525012477}" type="presParOf" srcId="{463DDB44-656A-4443-BC9B-2C1CAE0A7A10}" destId="{401987AA-4E50-4E48-90A1-234442D0958F}" srcOrd="16" destOrd="0" presId="urn:microsoft.com/office/officeart/2016/7/layout/RepeatingBendingProcessNew"/>
    <dgm:cxn modelId="{2DE4B6EE-0E59-B54F-8332-0332AAECD784}" type="presParOf" srcId="{463DDB44-656A-4443-BC9B-2C1CAE0A7A10}" destId="{A07F4C70-DBC0-4F4D-98BC-64A1C33708D8}" srcOrd="17" destOrd="0" presId="urn:microsoft.com/office/officeart/2016/7/layout/RepeatingBendingProcessNew"/>
    <dgm:cxn modelId="{EC72E04B-6AD8-C047-A3F9-E84507A692DC}" type="presParOf" srcId="{A07F4C70-DBC0-4F4D-98BC-64A1C33708D8}" destId="{B6AEDB36-4A01-9344-B949-FCA9CCF37C29}" srcOrd="0" destOrd="0" presId="urn:microsoft.com/office/officeart/2016/7/layout/RepeatingBendingProcessNew"/>
    <dgm:cxn modelId="{1B1A5685-A534-CF4E-BAA3-4897FDEFC941}" type="presParOf" srcId="{463DDB44-656A-4443-BC9B-2C1CAE0A7A10}" destId="{9932C590-7CFD-E647-B1C0-A0BCDFD0AD0F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7693D-7426-4060-A6DA-A591803B64E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F7ECE6-8D2E-42CA-AB59-8C3B6D7FC5EF}">
      <dgm:prSet/>
      <dgm:spPr/>
      <dgm:t>
        <a:bodyPr/>
        <a:lstStyle/>
        <a:p>
          <a:r>
            <a:rPr lang="en-US"/>
            <a:t>Is the mediation focused on constructive negotiation or is legal advice necessary?</a:t>
          </a:r>
        </a:p>
      </dgm:t>
    </dgm:pt>
    <dgm:pt modelId="{A5D351BC-3BE6-4FB8-98E7-93F99D02E46D}" type="parTrans" cxnId="{D6FD7BB6-9443-4619-A545-329EAB677357}">
      <dgm:prSet/>
      <dgm:spPr/>
      <dgm:t>
        <a:bodyPr/>
        <a:lstStyle/>
        <a:p>
          <a:endParaRPr lang="en-US"/>
        </a:p>
      </dgm:t>
    </dgm:pt>
    <dgm:pt modelId="{F7C7DE7D-ED99-4C3F-829A-14B4E3543474}" type="sibTrans" cxnId="{D6FD7BB6-9443-4619-A545-329EAB677357}">
      <dgm:prSet/>
      <dgm:spPr/>
      <dgm:t>
        <a:bodyPr/>
        <a:lstStyle/>
        <a:p>
          <a:endParaRPr lang="en-US"/>
        </a:p>
      </dgm:t>
    </dgm:pt>
    <dgm:pt modelId="{FEC71483-69E5-4755-B043-813EB21CB8C7}">
      <dgm:prSet/>
      <dgm:spPr/>
      <dgm:t>
        <a:bodyPr/>
        <a:lstStyle/>
        <a:p>
          <a:r>
            <a:rPr lang="en-US"/>
            <a:t>Does either party have exaggerated or unrealistic expectations that need reality-testing by a third party?</a:t>
          </a:r>
        </a:p>
      </dgm:t>
    </dgm:pt>
    <dgm:pt modelId="{ED80C900-DC70-4E76-B855-5F1F81385E57}" type="parTrans" cxnId="{A3EFBC8B-36E0-4690-9D17-0536E9B190A3}">
      <dgm:prSet/>
      <dgm:spPr/>
      <dgm:t>
        <a:bodyPr/>
        <a:lstStyle/>
        <a:p>
          <a:endParaRPr lang="en-US"/>
        </a:p>
      </dgm:t>
    </dgm:pt>
    <dgm:pt modelId="{04A155BB-F015-459C-9F02-18CC233FAEB4}" type="sibTrans" cxnId="{A3EFBC8B-36E0-4690-9D17-0536E9B190A3}">
      <dgm:prSet/>
      <dgm:spPr/>
      <dgm:t>
        <a:bodyPr/>
        <a:lstStyle/>
        <a:p>
          <a:endParaRPr lang="en-US"/>
        </a:p>
      </dgm:t>
    </dgm:pt>
    <dgm:pt modelId="{EEA7FD21-4554-4F73-9B10-3EE2B1AD7E5E}">
      <dgm:prSet/>
      <dgm:spPr/>
      <dgm:t>
        <a:bodyPr/>
        <a:lstStyle/>
        <a:p>
          <a:r>
            <a:rPr lang="en-US"/>
            <a:t>How articulate is the client? Who can create a safe space for them?</a:t>
          </a:r>
        </a:p>
      </dgm:t>
    </dgm:pt>
    <dgm:pt modelId="{6E5E0BBF-227E-488D-8EB2-7EC52F63D4EF}" type="parTrans" cxnId="{E02A0471-CA57-4F8C-A018-205AC6C80E1E}">
      <dgm:prSet/>
      <dgm:spPr/>
      <dgm:t>
        <a:bodyPr/>
        <a:lstStyle/>
        <a:p>
          <a:endParaRPr lang="en-US"/>
        </a:p>
      </dgm:t>
    </dgm:pt>
    <dgm:pt modelId="{B0A0E72B-25BB-4A89-9732-C6288691C4DD}" type="sibTrans" cxnId="{E02A0471-CA57-4F8C-A018-205AC6C80E1E}">
      <dgm:prSet/>
      <dgm:spPr/>
      <dgm:t>
        <a:bodyPr/>
        <a:lstStyle/>
        <a:p>
          <a:endParaRPr lang="en-US"/>
        </a:p>
      </dgm:t>
    </dgm:pt>
    <dgm:pt modelId="{CE90475A-5841-4722-8D05-E8A56EEF294D}">
      <dgm:prSet/>
      <dgm:spPr/>
      <dgm:t>
        <a:bodyPr/>
        <a:lstStyle/>
        <a:p>
          <a:r>
            <a:rPr lang="en-US"/>
            <a:t>Discuss the difference between facilitative and evaluative mediation.</a:t>
          </a:r>
        </a:p>
      </dgm:t>
    </dgm:pt>
    <dgm:pt modelId="{F124FAFE-3934-4A52-BAFC-363569F54849}" type="parTrans" cxnId="{5C9159D0-05ED-4875-86BE-114978117114}">
      <dgm:prSet/>
      <dgm:spPr/>
      <dgm:t>
        <a:bodyPr/>
        <a:lstStyle/>
        <a:p>
          <a:endParaRPr lang="en-US"/>
        </a:p>
      </dgm:t>
    </dgm:pt>
    <dgm:pt modelId="{E4688F9F-B487-4C59-A77E-8B9A2EE5A782}" type="sibTrans" cxnId="{5C9159D0-05ED-4875-86BE-114978117114}">
      <dgm:prSet/>
      <dgm:spPr/>
      <dgm:t>
        <a:bodyPr/>
        <a:lstStyle/>
        <a:p>
          <a:endParaRPr lang="en-US"/>
        </a:p>
      </dgm:t>
    </dgm:pt>
    <dgm:pt modelId="{20F2FEFD-D51C-274E-A8C0-275A3EB12DD1}" type="pres">
      <dgm:prSet presAssocID="{9AF7693D-7426-4060-A6DA-A591803B64EF}" presName="linear" presStyleCnt="0">
        <dgm:presLayoutVars>
          <dgm:animLvl val="lvl"/>
          <dgm:resizeHandles val="exact"/>
        </dgm:presLayoutVars>
      </dgm:prSet>
      <dgm:spPr/>
    </dgm:pt>
    <dgm:pt modelId="{48A67B00-E513-E347-911C-0801FE4D0312}" type="pres">
      <dgm:prSet presAssocID="{44F7ECE6-8D2E-42CA-AB59-8C3B6D7FC5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2327C4-3B19-C948-B092-3AF26FD65577}" type="pres">
      <dgm:prSet presAssocID="{F7C7DE7D-ED99-4C3F-829A-14B4E3543474}" presName="spacer" presStyleCnt="0"/>
      <dgm:spPr/>
    </dgm:pt>
    <dgm:pt modelId="{B38AE770-A066-0944-84B7-EB39CB1AFAAC}" type="pres">
      <dgm:prSet presAssocID="{FEC71483-69E5-4755-B043-813EB21CB8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AAABD4-3F55-4F4E-9AD8-54415DA03945}" type="pres">
      <dgm:prSet presAssocID="{04A155BB-F015-459C-9F02-18CC233FAEB4}" presName="spacer" presStyleCnt="0"/>
      <dgm:spPr/>
    </dgm:pt>
    <dgm:pt modelId="{5B105094-73FB-D542-8068-8D507A86A3AC}" type="pres">
      <dgm:prSet presAssocID="{EEA7FD21-4554-4F73-9B10-3EE2B1AD7E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ED1FC3-2872-4446-B8BA-A5C0381DCC24}" type="pres">
      <dgm:prSet presAssocID="{B0A0E72B-25BB-4A89-9732-C6288691C4DD}" presName="spacer" presStyleCnt="0"/>
      <dgm:spPr/>
    </dgm:pt>
    <dgm:pt modelId="{E02CC5D1-9402-DF4B-AC33-ED6F0A8CAF7E}" type="pres">
      <dgm:prSet presAssocID="{CE90475A-5841-4722-8D05-E8A56EEF294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9634C33-3CC7-F44B-AEE5-53044BBD9D9B}" type="presOf" srcId="{9AF7693D-7426-4060-A6DA-A591803B64EF}" destId="{20F2FEFD-D51C-274E-A8C0-275A3EB12DD1}" srcOrd="0" destOrd="0" presId="urn:microsoft.com/office/officeart/2005/8/layout/vList2"/>
    <dgm:cxn modelId="{A223B93A-4346-654E-AD4F-AFA4C758C26F}" type="presOf" srcId="{EEA7FD21-4554-4F73-9B10-3EE2B1AD7E5E}" destId="{5B105094-73FB-D542-8068-8D507A86A3AC}" srcOrd="0" destOrd="0" presId="urn:microsoft.com/office/officeart/2005/8/layout/vList2"/>
    <dgm:cxn modelId="{E02A0471-CA57-4F8C-A018-205AC6C80E1E}" srcId="{9AF7693D-7426-4060-A6DA-A591803B64EF}" destId="{EEA7FD21-4554-4F73-9B10-3EE2B1AD7E5E}" srcOrd="2" destOrd="0" parTransId="{6E5E0BBF-227E-488D-8EB2-7EC52F63D4EF}" sibTransId="{B0A0E72B-25BB-4A89-9732-C6288691C4DD}"/>
    <dgm:cxn modelId="{A3EFBC8B-36E0-4690-9D17-0536E9B190A3}" srcId="{9AF7693D-7426-4060-A6DA-A591803B64EF}" destId="{FEC71483-69E5-4755-B043-813EB21CB8C7}" srcOrd="1" destOrd="0" parTransId="{ED80C900-DC70-4E76-B855-5F1F81385E57}" sibTransId="{04A155BB-F015-459C-9F02-18CC233FAEB4}"/>
    <dgm:cxn modelId="{D6FD7BB6-9443-4619-A545-329EAB677357}" srcId="{9AF7693D-7426-4060-A6DA-A591803B64EF}" destId="{44F7ECE6-8D2E-42CA-AB59-8C3B6D7FC5EF}" srcOrd="0" destOrd="0" parTransId="{A5D351BC-3BE6-4FB8-98E7-93F99D02E46D}" sibTransId="{F7C7DE7D-ED99-4C3F-829A-14B4E3543474}"/>
    <dgm:cxn modelId="{D854EBCA-5BF1-BD4E-A961-115505C2D516}" type="presOf" srcId="{44F7ECE6-8D2E-42CA-AB59-8C3B6D7FC5EF}" destId="{48A67B00-E513-E347-911C-0801FE4D0312}" srcOrd="0" destOrd="0" presId="urn:microsoft.com/office/officeart/2005/8/layout/vList2"/>
    <dgm:cxn modelId="{5C9159D0-05ED-4875-86BE-114978117114}" srcId="{9AF7693D-7426-4060-A6DA-A591803B64EF}" destId="{CE90475A-5841-4722-8D05-E8A56EEF294D}" srcOrd="3" destOrd="0" parTransId="{F124FAFE-3934-4A52-BAFC-363569F54849}" sibTransId="{E4688F9F-B487-4C59-A77E-8B9A2EE5A782}"/>
    <dgm:cxn modelId="{002C34DC-75E5-A848-BCA7-9A90E3A0E43E}" type="presOf" srcId="{CE90475A-5841-4722-8D05-E8A56EEF294D}" destId="{E02CC5D1-9402-DF4B-AC33-ED6F0A8CAF7E}" srcOrd="0" destOrd="0" presId="urn:microsoft.com/office/officeart/2005/8/layout/vList2"/>
    <dgm:cxn modelId="{CEA6F8EB-2A76-5C40-AA9B-100B86955AAA}" type="presOf" srcId="{FEC71483-69E5-4755-B043-813EB21CB8C7}" destId="{B38AE770-A066-0944-84B7-EB39CB1AFAAC}" srcOrd="0" destOrd="0" presId="urn:microsoft.com/office/officeart/2005/8/layout/vList2"/>
    <dgm:cxn modelId="{B11B4CDA-D88A-7944-8169-7B424321CF7A}" type="presParOf" srcId="{20F2FEFD-D51C-274E-A8C0-275A3EB12DD1}" destId="{48A67B00-E513-E347-911C-0801FE4D0312}" srcOrd="0" destOrd="0" presId="urn:microsoft.com/office/officeart/2005/8/layout/vList2"/>
    <dgm:cxn modelId="{383CD12F-8C03-0549-B35B-493CDAFEF1C3}" type="presParOf" srcId="{20F2FEFD-D51C-274E-A8C0-275A3EB12DD1}" destId="{B12327C4-3B19-C948-B092-3AF26FD65577}" srcOrd="1" destOrd="0" presId="urn:microsoft.com/office/officeart/2005/8/layout/vList2"/>
    <dgm:cxn modelId="{8831617E-6703-7544-AE45-D4920E1D0731}" type="presParOf" srcId="{20F2FEFD-D51C-274E-A8C0-275A3EB12DD1}" destId="{B38AE770-A066-0944-84B7-EB39CB1AFAAC}" srcOrd="2" destOrd="0" presId="urn:microsoft.com/office/officeart/2005/8/layout/vList2"/>
    <dgm:cxn modelId="{A88AE5C5-EE7C-5142-9593-E03D56DD745F}" type="presParOf" srcId="{20F2FEFD-D51C-274E-A8C0-275A3EB12DD1}" destId="{A3AAABD4-3F55-4F4E-9AD8-54415DA03945}" srcOrd="3" destOrd="0" presId="urn:microsoft.com/office/officeart/2005/8/layout/vList2"/>
    <dgm:cxn modelId="{836B90D1-172C-CF41-924E-6C39533ABF4B}" type="presParOf" srcId="{20F2FEFD-D51C-274E-A8C0-275A3EB12DD1}" destId="{5B105094-73FB-D542-8068-8D507A86A3AC}" srcOrd="4" destOrd="0" presId="urn:microsoft.com/office/officeart/2005/8/layout/vList2"/>
    <dgm:cxn modelId="{2053C875-2231-A146-9F62-B3125B8D167F}" type="presParOf" srcId="{20F2FEFD-D51C-274E-A8C0-275A3EB12DD1}" destId="{EAED1FC3-2872-4446-B8BA-A5C0381DCC24}" srcOrd="5" destOrd="0" presId="urn:microsoft.com/office/officeart/2005/8/layout/vList2"/>
    <dgm:cxn modelId="{27ED035B-F17B-8645-B2D6-593B3F5934CF}" type="presParOf" srcId="{20F2FEFD-D51C-274E-A8C0-275A3EB12DD1}" destId="{E02CC5D1-9402-DF4B-AC33-ED6F0A8CAF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57E1F-286A-4251-B2CC-BFD32B47B7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C60E50-B19C-488A-AEAF-14CA348BF8E3}">
      <dgm:prSet/>
      <dgm:spPr/>
      <dgm:t>
        <a:bodyPr/>
        <a:lstStyle/>
        <a:p>
          <a:r>
            <a:rPr lang="en-US"/>
            <a:t>Empathic listening</a:t>
          </a:r>
        </a:p>
      </dgm:t>
    </dgm:pt>
    <dgm:pt modelId="{C5A060E1-1860-4D3D-895F-C8F179C5354C}" type="parTrans" cxnId="{A7DFEF18-007C-4342-AE90-0654C51476DB}">
      <dgm:prSet/>
      <dgm:spPr/>
      <dgm:t>
        <a:bodyPr/>
        <a:lstStyle/>
        <a:p>
          <a:endParaRPr lang="en-US"/>
        </a:p>
      </dgm:t>
    </dgm:pt>
    <dgm:pt modelId="{0A8D8914-A126-4DEF-8B6C-048FDB43078B}" type="sibTrans" cxnId="{A7DFEF18-007C-4342-AE90-0654C51476DB}">
      <dgm:prSet/>
      <dgm:spPr/>
      <dgm:t>
        <a:bodyPr/>
        <a:lstStyle/>
        <a:p>
          <a:endParaRPr lang="en-US"/>
        </a:p>
      </dgm:t>
    </dgm:pt>
    <dgm:pt modelId="{38285EBD-1C0D-4B76-9705-BFBD284F5130}">
      <dgm:prSet/>
      <dgm:spPr/>
      <dgm:t>
        <a:bodyPr/>
        <a:lstStyle/>
        <a:p>
          <a:r>
            <a:rPr lang="en-US"/>
            <a:t>Building relationships</a:t>
          </a:r>
        </a:p>
      </dgm:t>
    </dgm:pt>
    <dgm:pt modelId="{49595040-7008-4D3C-AE1F-CF841177AAFA}" type="parTrans" cxnId="{0782B2C3-845B-41C7-A65D-4EF9CFF1A318}">
      <dgm:prSet/>
      <dgm:spPr/>
      <dgm:t>
        <a:bodyPr/>
        <a:lstStyle/>
        <a:p>
          <a:endParaRPr lang="en-US"/>
        </a:p>
      </dgm:t>
    </dgm:pt>
    <dgm:pt modelId="{8D975811-BB9B-4D75-92B7-EAAAE4C2994A}" type="sibTrans" cxnId="{0782B2C3-845B-41C7-A65D-4EF9CFF1A318}">
      <dgm:prSet/>
      <dgm:spPr/>
      <dgm:t>
        <a:bodyPr/>
        <a:lstStyle/>
        <a:p>
          <a:endParaRPr lang="en-US"/>
        </a:p>
      </dgm:t>
    </dgm:pt>
    <dgm:pt modelId="{469EC48C-FFEE-4BB5-8A21-E62D37B3E006}">
      <dgm:prSet/>
      <dgm:spPr/>
      <dgm:t>
        <a:bodyPr/>
        <a:lstStyle/>
        <a:p>
          <a:r>
            <a:rPr lang="en-US"/>
            <a:t>Create safes spaces through applying the SCARF model:</a:t>
          </a:r>
        </a:p>
      </dgm:t>
    </dgm:pt>
    <dgm:pt modelId="{919B85EF-FF52-48BD-B15E-C12B9633F5D4}" type="parTrans" cxnId="{42542423-14C7-42FC-8BD7-2FF0CEF965ED}">
      <dgm:prSet/>
      <dgm:spPr/>
      <dgm:t>
        <a:bodyPr/>
        <a:lstStyle/>
        <a:p>
          <a:endParaRPr lang="en-US"/>
        </a:p>
      </dgm:t>
    </dgm:pt>
    <dgm:pt modelId="{5606D0A6-F282-48E8-8F8C-39DE925103C8}" type="sibTrans" cxnId="{42542423-14C7-42FC-8BD7-2FF0CEF965ED}">
      <dgm:prSet/>
      <dgm:spPr/>
      <dgm:t>
        <a:bodyPr/>
        <a:lstStyle/>
        <a:p>
          <a:endParaRPr lang="en-US"/>
        </a:p>
      </dgm:t>
    </dgm:pt>
    <dgm:pt modelId="{64620CBB-BC54-49DA-A380-188B6E1791FF}">
      <dgm:prSet/>
      <dgm:spPr/>
      <dgm:t>
        <a:bodyPr/>
        <a:lstStyle/>
        <a:p>
          <a:r>
            <a:rPr lang="en-US"/>
            <a:t>Status</a:t>
          </a:r>
        </a:p>
      </dgm:t>
    </dgm:pt>
    <dgm:pt modelId="{F5028814-29A8-414F-A1BF-00525352FE9D}" type="parTrans" cxnId="{68956532-8178-4487-9CF3-49DD8A559012}">
      <dgm:prSet/>
      <dgm:spPr/>
      <dgm:t>
        <a:bodyPr/>
        <a:lstStyle/>
        <a:p>
          <a:endParaRPr lang="en-US"/>
        </a:p>
      </dgm:t>
    </dgm:pt>
    <dgm:pt modelId="{156A9D4D-2E6A-499F-ACAD-24C0849CEAA5}" type="sibTrans" cxnId="{68956532-8178-4487-9CF3-49DD8A559012}">
      <dgm:prSet/>
      <dgm:spPr/>
      <dgm:t>
        <a:bodyPr/>
        <a:lstStyle/>
        <a:p>
          <a:endParaRPr lang="en-US"/>
        </a:p>
      </dgm:t>
    </dgm:pt>
    <dgm:pt modelId="{A52EF62F-820C-4241-B6A5-A34D81270945}">
      <dgm:prSet/>
      <dgm:spPr/>
      <dgm:t>
        <a:bodyPr/>
        <a:lstStyle/>
        <a:p>
          <a:r>
            <a:rPr lang="en-US"/>
            <a:t>Certainty</a:t>
          </a:r>
        </a:p>
      </dgm:t>
    </dgm:pt>
    <dgm:pt modelId="{36D9B33D-E744-4A2C-98BB-9FD7C105E001}" type="parTrans" cxnId="{483C6CBD-08D8-4E73-A77D-9BA64A48F905}">
      <dgm:prSet/>
      <dgm:spPr/>
      <dgm:t>
        <a:bodyPr/>
        <a:lstStyle/>
        <a:p>
          <a:endParaRPr lang="en-US"/>
        </a:p>
      </dgm:t>
    </dgm:pt>
    <dgm:pt modelId="{E7CCAF3D-19FA-4006-A931-AEB974A2C302}" type="sibTrans" cxnId="{483C6CBD-08D8-4E73-A77D-9BA64A48F905}">
      <dgm:prSet/>
      <dgm:spPr/>
      <dgm:t>
        <a:bodyPr/>
        <a:lstStyle/>
        <a:p>
          <a:endParaRPr lang="en-US"/>
        </a:p>
      </dgm:t>
    </dgm:pt>
    <dgm:pt modelId="{FFD5F41D-F77F-4D3B-9F27-05407627BEE2}">
      <dgm:prSet/>
      <dgm:spPr/>
      <dgm:t>
        <a:bodyPr/>
        <a:lstStyle/>
        <a:p>
          <a:r>
            <a:rPr lang="en-US"/>
            <a:t>Autonomy</a:t>
          </a:r>
        </a:p>
      </dgm:t>
    </dgm:pt>
    <dgm:pt modelId="{5BB8BB83-7946-4C8A-9E71-DCF92D0A5222}" type="parTrans" cxnId="{6FD20323-CA82-4B84-9934-4A353DAA211B}">
      <dgm:prSet/>
      <dgm:spPr/>
      <dgm:t>
        <a:bodyPr/>
        <a:lstStyle/>
        <a:p>
          <a:endParaRPr lang="en-US"/>
        </a:p>
      </dgm:t>
    </dgm:pt>
    <dgm:pt modelId="{528B59D1-43E1-4D2D-B49F-BAF19D7CD0B9}" type="sibTrans" cxnId="{6FD20323-CA82-4B84-9934-4A353DAA211B}">
      <dgm:prSet/>
      <dgm:spPr/>
      <dgm:t>
        <a:bodyPr/>
        <a:lstStyle/>
        <a:p>
          <a:endParaRPr lang="en-US"/>
        </a:p>
      </dgm:t>
    </dgm:pt>
    <dgm:pt modelId="{447FA330-C2A6-4972-901D-1BAA6E4F26F9}">
      <dgm:prSet/>
      <dgm:spPr/>
      <dgm:t>
        <a:bodyPr/>
        <a:lstStyle/>
        <a:p>
          <a:r>
            <a:rPr lang="en-US"/>
            <a:t>Relatedness</a:t>
          </a:r>
        </a:p>
      </dgm:t>
    </dgm:pt>
    <dgm:pt modelId="{EB665BC1-D6A1-47E1-8F47-4725AAD4CADC}" type="parTrans" cxnId="{FD27196E-5B35-45B2-8BB1-DEA0C76FB0DD}">
      <dgm:prSet/>
      <dgm:spPr/>
      <dgm:t>
        <a:bodyPr/>
        <a:lstStyle/>
        <a:p>
          <a:endParaRPr lang="en-US"/>
        </a:p>
      </dgm:t>
    </dgm:pt>
    <dgm:pt modelId="{902A319E-B671-4C66-B5FB-AA035D815540}" type="sibTrans" cxnId="{FD27196E-5B35-45B2-8BB1-DEA0C76FB0DD}">
      <dgm:prSet/>
      <dgm:spPr/>
      <dgm:t>
        <a:bodyPr/>
        <a:lstStyle/>
        <a:p>
          <a:endParaRPr lang="en-US"/>
        </a:p>
      </dgm:t>
    </dgm:pt>
    <dgm:pt modelId="{9E2A47DB-1D34-4529-9A1F-290FEFC630B8}">
      <dgm:prSet/>
      <dgm:spPr/>
      <dgm:t>
        <a:bodyPr/>
        <a:lstStyle/>
        <a:p>
          <a:r>
            <a:rPr lang="en-US"/>
            <a:t>Fairness</a:t>
          </a:r>
        </a:p>
      </dgm:t>
    </dgm:pt>
    <dgm:pt modelId="{3F02D132-F499-46C3-8837-1FF3A571C7A6}" type="parTrans" cxnId="{1004A799-DFE8-460C-9B58-B38F5A126502}">
      <dgm:prSet/>
      <dgm:spPr/>
      <dgm:t>
        <a:bodyPr/>
        <a:lstStyle/>
        <a:p>
          <a:endParaRPr lang="en-US"/>
        </a:p>
      </dgm:t>
    </dgm:pt>
    <dgm:pt modelId="{1F6496C7-C921-4A29-877F-4AE17D62B067}" type="sibTrans" cxnId="{1004A799-DFE8-460C-9B58-B38F5A126502}">
      <dgm:prSet/>
      <dgm:spPr/>
      <dgm:t>
        <a:bodyPr/>
        <a:lstStyle/>
        <a:p>
          <a:endParaRPr lang="en-US"/>
        </a:p>
      </dgm:t>
    </dgm:pt>
    <dgm:pt modelId="{CC5531C1-6204-4761-92F3-72ADD19D74C4}">
      <dgm:prSet/>
      <dgm:spPr/>
      <dgm:t>
        <a:bodyPr/>
        <a:lstStyle/>
        <a:p>
          <a:r>
            <a:rPr lang="en-US"/>
            <a:t>Emphasise ability to make decisions</a:t>
          </a:r>
        </a:p>
      </dgm:t>
    </dgm:pt>
    <dgm:pt modelId="{9BBE2BCD-AA67-4580-9EA9-D183267F7779}" type="parTrans" cxnId="{29742FB1-FF02-4919-9FC1-B2B47BA7D920}">
      <dgm:prSet/>
      <dgm:spPr/>
      <dgm:t>
        <a:bodyPr/>
        <a:lstStyle/>
        <a:p>
          <a:endParaRPr lang="en-US"/>
        </a:p>
      </dgm:t>
    </dgm:pt>
    <dgm:pt modelId="{5A61BBED-E3E5-40DD-B3EB-CA3E44D6ADDF}" type="sibTrans" cxnId="{29742FB1-FF02-4919-9FC1-B2B47BA7D920}">
      <dgm:prSet/>
      <dgm:spPr/>
      <dgm:t>
        <a:bodyPr/>
        <a:lstStyle/>
        <a:p>
          <a:endParaRPr lang="en-US"/>
        </a:p>
      </dgm:t>
    </dgm:pt>
    <dgm:pt modelId="{4D790A1F-5B17-4889-8030-0568F9804315}">
      <dgm:prSet/>
      <dgm:spPr/>
      <dgm:t>
        <a:bodyPr/>
        <a:lstStyle/>
        <a:p>
          <a:r>
            <a:rPr lang="en-US"/>
            <a:t>Bring some food if you can and host the space!</a:t>
          </a:r>
        </a:p>
      </dgm:t>
    </dgm:pt>
    <dgm:pt modelId="{0435A341-1B7A-4DA7-882E-5F789FF25F03}" type="parTrans" cxnId="{3150EF06-BD55-489A-BEF2-85A5BA8F08F7}">
      <dgm:prSet/>
      <dgm:spPr/>
      <dgm:t>
        <a:bodyPr/>
        <a:lstStyle/>
        <a:p>
          <a:endParaRPr lang="en-US"/>
        </a:p>
      </dgm:t>
    </dgm:pt>
    <dgm:pt modelId="{AC6C99FC-0251-4097-8FF0-4B3B675D21E4}" type="sibTrans" cxnId="{3150EF06-BD55-489A-BEF2-85A5BA8F08F7}">
      <dgm:prSet/>
      <dgm:spPr/>
      <dgm:t>
        <a:bodyPr/>
        <a:lstStyle/>
        <a:p>
          <a:endParaRPr lang="en-US"/>
        </a:p>
      </dgm:t>
    </dgm:pt>
    <dgm:pt modelId="{FEC926C0-B3CA-4738-AA38-EED8C3EC6577}" type="pres">
      <dgm:prSet presAssocID="{2AA57E1F-286A-4251-B2CC-BFD32B47B791}" presName="root" presStyleCnt="0">
        <dgm:presLayoutVars>
          <dgm:dir/>
          <dgm:resizeHandles val="exact"/>
        </dgm:presLayoutVars>
      </dgm:prSet>
      <dgm:spPr/>
    </dgm:pt>
    <dgm:pt modelId="{58F6CCB4-1C39-41E6-9653-FB8A36A0A574}" type="pres">
      <dgm:prSet presAssocID="{B6C60E50-B19C-488A-AEAF-14CA348BF8E3}" presName="compNode" presStyleCnt="0"/>
      <dgm:spPr/>
    </dgm:pt>
    <dgm:pt modelId="{DBB8A7B5-0B07-4C76-9B02-92769CAE9A12}" type="pres">
      <dgm:prSet presAssocID="{B6C60E50-B19C-488A-AEAF-14CA348BF8E3}" presName="bgRect" presStyleLbl="bgShp" presStyleIdx="0" presStyleCnt="5"/>
      <dgm:spPr/>
    </dgm:pt>
    <dgm:pt modelId="{1290DE52-FFF5-4884-8F11-2BADF1D93AFC}" type="pres">
      <dgm:prSet presAssocID="{B6C60E50-B19C-488A-AEAF-14CA348BF8E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7FF3AFDD-6E03-4C24-B55B-1A6B274500A8}" type="pres">
      <dgm:prSet presAssocID="{B6C60E50-B19C-488A-AEAF-14CA348BF8E3}" presName="spaceRect" presStyleCnt="0"/>
      <dgm:spPr/>
    </dgm:pt>
    <dgm:pt modelId="{16718CB7-8820-4831-845B-AA07522A4BC5}" type="pres">
      <dgm:prSet presAssocID="{B6C60E50-B19C-488A-AEAF-14CA348BF8E3}" presName="parTx" presStyleLbl="revTx" presStyleIdx="0" presStyleCnt="6">
        <dgm:presLayoutVars>
          <dgm:chMax val="0"/>
          <dgm:chPref val="0"/>
        </dgm:presLayoutVars>
      </dgm:prSet>
      <dgm:spPr/>
    </dgm:pt>
    <dgm:pt modelId="{B350458D-5E95-4A46-9315-98D57A18AC04}" type="pres">
      <dgm:prSet presAssocID="{0A8D8914-A126-4DEF-8B6C-048FDB43078B}" presName="sibTrans" presStyleCnt="0"/>
      <dgm:spPr/>
    </dgm:pt>
    <dgm:pt modelId="{6ECBF0AB-207D-4FD7-BF15-5EBDC440440A}" type="pres">
      <dgm:prSet presAssocID="{38285EBD-1C0D-4B76-9705-BFBD284F5130}" presName="compNode" presStyleCnt="0"/>
      <dgm:spPr/>
    </dgm:pt>
    <dgm:pt modelId="{59B12770-DF7B-4A83-8E9C-1B2CF70F6CC4}" type="pres">
      <dgm:prSet presAssocID="{38285EBD-1C0D-4B76-9705-BFBD284F5130}" presName="bgRect" presStyleLbl="bgShp" presStyleIdx="1" presStyleCnt="5"/>
      <dgm:spPr/>
    </dgm:pt>
    <dgm:pt modelId="{DE001839-2CE3-4339-9B06-518903FF4ED5}" type="pres">
      <dgm:prSet presAssocID="{38285EBD-1C0D-4B76-9705-BFBD284F513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8EC1298-7EC1-4E4E-93B7-D773A3EC0F68}" type="pres">
      <dgm:prSet presAssocID="{38285EBD-1C0D-4B76-9705-BFBD284F5130}" presName="spaceRect" presStyleCnt="0"/>
      <dgm:spPr/>
    </dgm:pt>
    <dgm:pt modelId="{F5242F82-1F05-4BDB-9564-70084B81C9D9}" type="pres">
      <dgm:prSet presAssocID="{38285EBD-1C0D-4B76-9705-BFBD284F5130}" presName="parTx" presStyleLbl="revTx" presStyleIdx="1" presStyleCnt="6">
        <dgm:presLayoutVars>
          <dgm:chMax val="0"/>
          <dgm:chPref val="0"/>
        </dgm:presLayoutVars>
      </dgm:prSet>
      <dgm:spPr/>
    </dgm:pt>
    <dgm:pt modelId="{1138AA27-C005-4EEB-B3B6-B0FBD53C3EAE}" type="pres">
      <dgm:prSet presAssocID="{8D975811-BB9B-4D75-92B7-EAAAE4C2994A}" presName="sibTrans" presStyleCnt="0"/>
      <dgm:spPr/>
    </dgm:pt>
    <dgm:pt modelId="{12B5BE43-FD59-454B-B08D-86E0ECB496A0}" type="pres">
      <dgm:prSet presAssocID="{469EC48C-FFEE-4BB5-8A21-E62D37B3E006}" presName="compNode" presStyleCnt="0"/>
      <dgm:spPr/>
    </dgm:pt>
    <dgm:pt modelId="{4EAB0AAE-669D-4266-8657-83564F6291CD}" type="pres">
      <dgm:prSet presAssocID="{469EC48C-FFEE-4BB5-8A21-E62D37B3E006}" presName="bgRect" presStyleLbl="bgShp" presStyleIdx="2" presStyleCnt="5"/>
      <dgm:spPr/>
    </dgm:pt>
    <dgm:pt modelId="{4AFB271C-9AA9-40CB-B87A-9FF46B48EF05}" type="pres">
      <dgm:prSet presAssocID="{469EC48C-FFEE-4BB5-8A21-E62D37B3E00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CB5AB447-4D1C-4B40-BCE7-B35EB3AD47F1}" type="pres">
      <dgm:prSet presAssocID="{469EC48C-FFEE-4BB5-8A21-E62D37B3E006}" presName="spaceRect" presStyleCnt="0"/>
      <dgm:spPr/>
    </dgm:pt>
    <dgm:pt modelId="{70BB3425-8F3C-4F06-BDD9-E610230AA631}" type="pres">
      <dgm:prSet presAssocID="{469EC48C-FFEE-4BB5-8A21-E62D37B3E006}" presName="parTx" presStyleLbl="revTx" presStyleIdx="2" presStyleCnt="6">
        <dgm:presLayoutVars>
          <dgm:chMax val="0"/>
          <dgm:chPref val="0"/>
        </dgm:presLayoutVars>
      </dgm:prSet>
      <dgm:spPr/>
    </dgm:pt>
    <dgm:pt modelId="{BE937529-60E4-4304-9D1C-7E936D5D4601}" type="pres">
      <dgm:prSet presAssocID="{469EC48C-FFEE-4BB5-8A21-E62D37B3E006}" presName="desTx" presStyleLbl="revTx" presStyleIdx="3" presStyleCnt="6">
        <dgm:presLayoutVars/>
      </dgm:prSet>
      <dgm:spPr/>
    </dgm:pt>
    <dgm:pt modelId="{B6BDA812-F87B-4871-B0AE-F3F84416D82E}" type="pres">
      <dgm:prSet presAssocID="{5606D0A6-F282-48E8-8F8C-39DE925103C8}" presName="sibTrans" presStyleCnt="0"/>
      <dgm:spPr/>
    </dgm:pt>
    <dgm:pt modelId="{7F729AF1-B495-4977-BCF3-24B68697380C}" type="pres">
      <dgm:prSet presAssocID="{CC5531C1-6204-4761-92F3-72ADD19D74C4}" presName="compNode" presStyleCnt="0"/>
      <dgm:spPr/>
    </dgm:pt>
    <dgm:pt modelId="{7CD47708-AAFA-497B-B527-7149451CF1F8}" type="pres">
      <dgm:prSet presAssocID="{CC5531C1-6204-4761-92F3-72ADD19D74C4}" presName="bgRect" presStyleLbl="bgShp" presStyleIdx="3" presStyleCnt="5"/>
      <dgm:spPr/>
    </dgm:pt>
    <dgm:pt modelId="{4E0EEDDC-A779-46B7-8EA5-8ECE677AB6D7}" type="pres">
      <dgm:prSet presAssocID="{CC5531C1-6204-4761-92F3-72ADD19D74C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9C7D239-C7B3-484C-9DCA-A3DA41DE2AF3}" type="pres">
      <dgm:prSet presAssocID="{CC5531C1-6204-4761-92F3-72ADD19D74C4}" presName="spaceRect" presStyleCnt="0"/>
      <dgm:spPr/>
    </dgm:pt>
    <dgm:pt modelId="{3D88DD63-4C82-4311-B0BE-F135D8E85D4D}" type="pres">
      <dgm:prSet presAssocID="{CC5531C1-6204-4761-92F3-72ADD19D74C4}" presName="parTx" presStyleLbl="revTx" presStyleIdx="4" presStyleCnt="6">
        <dgm:presLayoutVars>
          <dgm:chMax val="0"/>
          <dgm:chPref val="0"/>
        </dgm:presLayoutVars>
      </dgm:prSet>
      <dgm:spPr/>
    </dgm:pt>
    <dgm:pt modelId="{79121D6F-4861-4317-810A-BBDF91C3AE4A}" type="pres">
      <dgm:prSet presAssocID="{5A61BBED-E3E5-40DD-B3EB-CA3E44D6ADDF}" presName="sibTrans" presStyleCnt="0"/>
      <dgm:spPr/>
    </dgm:pt>
    <dgm:pt modelId="{6472D709-E24A-4E20-93E9-4A5A0D28228F}" type="pres">
      <dgm:prSet presAssocID="{4D790A1F-5B17-4889-8030-0568F9804315}" presName="compNode" presStyleCnt="0"/>
      <dgm:spPr/>
    </dgm:pt>
    <dgm:pt modelId="{E90FAEE6-31DB-43E3-982B-7877E0D257E7}" type="pres">
      <dgm:prSet presAssocID="{4D790A1F-5B17-4889-8030-0568F9804315}" presName="bgRect" presStyleLbl="bgShp" presStyleIdx="4" presStyleCnt="5"/>
      <dgm:spPr/>
    </dgm:pt>
    <dgm:pt modelId="{C7A4A572-FA6A-4831-B8EA-635E834D6776}" type="pres">
      <dgm:prSet presAssocID="{4D790A1F-5B17-4889-8030-0568F980431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359BEC2A-309A-496B-8E3E-C558199C73DC}" type="pres">
      <dgm:prSet presAssocID="{4D790A1F-5B17-4889-8030-0568F9804315}" presName="spaceRect" presStyleCnt="0"/>
      <dgm:spPr/>
    </dgm:pt>
    <dgm:pt modelId="{DB9E2B0B-757B-4B8C-95BD-2D0E41915D4D}" type="pres">
      <dgm:prSet presAssocID="{4D790A1F-5B17-4889-8030-0568F980431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150EF06-BD55-489A-BEF2-85A5BA8F08F7}" srcId="{2AA57E1F-286A-4251-B2CC-BFD32B47B791}" destId="{4D790A1F-5B17-4889-8030-0568F9804315}" srcOrd="4" destOrd="0" parTransId="{0435A341-1B7A-4DA7-882E-5F789FF25F03}" sibTransId="{AC6C99FC-0251-4097-8FF0-4B3B675D21E4}"/>
    <dgm:cxn modelId="{A7DFEF18-007C-4342-AE90-0654C51476DB}" srcId="{2AA57E1F-286A-4251-B2CC-BFD32B47B791}" destId="{B6C60E50-B19C-488A-AEAF-14CA348BF8E3}" srcOrd="0" destOrd="0" parTransId="{C5A060E1-1860-4D3D-895F-C8F179C5354C}" sibTransId="{0A8D8914-A126-4DEF-8B6C-048FDB43078B}"/>
    <dgm:cxn modelId="{6FD20323-CA82-4B84-9934-4A353DAA211B}" srcId="{469EC48C-FFEE-4BB5-8A21-E62D37B3E006}" destId="{FFD5F41D-F77F-4D3B-9F27-05407627BEE2}" srcOrd="2" destOrd="0" parTransId="{5BB8BB83-7946-4C8A-9E71-DCF92D0A5222}" sibTransId="{528B59D1-43E1-4D2D-B49F-BAF19D7CD0B9}"/>
    <dgm:cxn modelId="{42542423-14C7-42FC-8BD7-2FF0CEF965ED}" srcId="{2AA57E1F-286A-4251-B2CC-BFD32B47B791}" destId="{469EC48C-FFEE-4BB5-8A21-E62D37B3E006}" srcOrd="2" destOrd="0" parTransId="{919B85EF-FF52-48BD-B15E-C12B9633F5D4}" sibTransId="{5606D0A6-F282-48E8-8F8C-39DE925103C8}"/>
    <dgm:cxn modelId="{68956532-8178-4487-9CF3-49DD8A559012}" srcId="{469EC48C-FFEE-4BB5-8A21-E62D37B3E006}" destId="{64620CBB-BC54-49DA-A380-188B6E1791FF}" srcOrd="0" destOrd="0" parTransId="{F5028814-29A8-414F-A1BF-00525352FE9D}" sibTransId="{156A9D4D-2E6A-499F-ACAD-24C0849CEAA5}"/>
    <dgm:cxn modelId="{2D763F3D-E56A-4AA2-AB6E-35D546B28BAF}" type="presOf" srcId="{38285EBD-1C0D-4B76-9705-BFBD284F5130}" destId="{F5242F82-1F05-4BDB-9564-70084B81C9D9}" srcOrd="0" destOrd="0" presId="urn:microsoft.com/office/officeart/2018/2/layout/IconVerticalSolidList"/>
    <dgm:cxn modelId="{6678094B-3BB7-4897-BD79-E3B59071B32A}" type="presOf" srcId="{FFD5F41D-F77F-4D3B-9F27-05407627BEE2}" destId="{BE937529-60E4-4304-9D1C-7E936D5D4601}" srcOrd="0" destOrd="2" presId="urn:microsoft.com/office/officeart/2018/2/layout/IconVerticalSolidList"/>
    <dgm:cxn modelId="{FD27196E-5B35-45B2-8BB1-DEA0C76FB0DD}" srcId="{469EC48C-FFEE-4BB5-8A21-E62D37B3E006}" destId="{447FA330-C2A6-4972-901D-1BAA6E4F26F9}" srcOrd="3" destOrd="0" parTransId="{EB665BC1-D6A1-47E1-8F47-4725AAD4CADC}" sibTransId="{902A319E-B671-4C66-B5FB-AA035D815540}"/>
    <dgm:cxn modelId="{38075A7C-312D-404B-84EF-A97EFA584F05}" type="presOf" srcId="{A52EF62F-820C-4241-B6A5-A34D81270945}" destId="{BE937529-60E4-4304-9D1C-7E936D5D4601}" srcOrd="0" destOrd="1" presId="urn:microsoft.com/office/officeart/2018/2/layout/IconVerticalSolidList"/>
    <dgm:cxn modelId="{EA666586-196C-4190-9FF7-469AF8F3675E}" type="presOf" srcId="{64620CBB-BC54-49DA-A380-188B6E1791FF}" destId="{BE937529-60E4-4304-9D1C-7E936D5D4601}" srcOrd="0" destOrd="0" presId="urn:microsoft.com/office/officeart/2018/2/layout/IconVerticalSolidList"/>
    <dgm:cxn modelId="{065EC391-2D53-4A9D-998E-D7F4CD563276}" type="presOf" srcId="{2AA57E1F-286A-4251-B2CC-BFD32B47B791}" destId="{FEC926C0-B3CA-4738-AA38-EED8C3EC6577}" srcOrd="0" destOrd="0" presId="urn:microsoft.com/office/officeart/2018/2/layout/IconVerticalSolidList"/>
    <dgm:cxn modelId="{4941F298-FEE5-4A80-89F1-9282E1D26ED6}" type="presOf" srcId="{CC5531C1-6204-4761-92F3-72ADD19D74C4}" destId="{3D88DD63-4C82-4311-B0BE-F135D8E85D4D}" srcOrd="0" destOrd="0" presId="urn:microsoft.com/office/officeart/2018/2/layout/IconVerticalSolidList"/>
    <dgm:cxn modelId="{1004A799-DFE8-460C-9B58-B38F5A126502}" srcId="{469EC48C-FFEE-4BB5-8A21-E62D37B3E006}" destId="{9E2A47DB-1D34-4529-9A1F-290FEFC630B8}" srcOrd="4" destOrd="0" parTransId="{3F02D132-F499-46C3-8837-1FF3A571C7A6}" sibTransId="{1F6496C7-C921-4A29-877F-4AE17D62B067}"/>
    <dgm:cxn modelId="{8BDB31A0-918E-47DC-92B4-B13C76D713E6}" type="presOf" srcId="{9E2A47DB-1D34-4529-9A1F-290FEFC630B8}" destId="{BE937529-60E4-4304-9D1C-7E936D5D4601}" srcOrd="0" destOrd="4" presId="urn:microsoft.com/office/officeart/2018/2/layout/IconVerticalSolidList"/>
    <dgm:cxn modelId="{F34B76A2-6510-40F5-A8BD-EA3D2452C4A0}" type="presOf" srcId="{469EC48C-FFEE-4BB5-8A21-E62D37B3E006}" destId="{70BB3425-8F3C-4F06-BDD9-E610230AA631}" srcOrd="0" destOrd="0" presId="urn:microsoft.com/office/officeart/2018/2/layout/IconVerticalSolidList"/>
    <dgm:cxn modelId="{963D95A2-0615-44D7-91F0-6BA9157D86D1}" type="presOf" srcId="{4D790A1F-5B17-4889-8030-0568F9804315}" destId="{DB9E2B0B-757B-4B8C-95BD-2D0E41915D4D}" srcOrd="0" destOrd="0" presId="urn:microsoft.com/office/officeart/2018/2/layout/IconVerticalSolidList"/>
    <dgm:cxn modelId="{29742FB1-FF02-4919-9FC1-B2B47BA7D920}" srcId="{2AA57E1F-286A-4251-B2CC-BFD32B47B791}" destId="{CC5531C1-6204-4761-92F3-72ADD19D74C4}" srcOrd="3" destOrd="0" parTransId="{9BBE2BCD-AA67-4580-9EA9-D183267F7779}" sibTransId="{5A61BBED-E3E5-40DD-B3EB-CA3E44D6ADDF}"/>
    <dgm:cxn modelId="{483C6CBD-08D8-4E73-A77D-9BA64A48F905}" srcId="{469EC48C-FFEE-4BB5-8A21-E62D37B3E006}" destId="{A52EF62F-820C-4241-B6A5-A34D81270945}" srcOrd="1" destOrd="0" parTransId="{36D9B33D-E744-4A2C-98BB-9FD7C105E001}" sibTransId="{E7CCAF3D-19FA-4006-A931-AEB974A2C302}"/>
    <dgm:cxn modelId="{0782B2C3-845B-41C7-A65D-4EF9CFF1A318}" srcId="{2AA57E1F-286A-4251-B2CC-BFD32B47B791}" destId="{38285EBD-1C0D-4B76-9705-BFBD284F5130}" srcOrd="1" destOrd="0" parTransId="{49595040-7008-4D3C-AE1F-CF841177AAFA}" sibTransId="{8D975811-BB9B-4D75-92B7-EAAAE4C2994A}"/>
    <dgm:cxn modelId="{E0B8FCDA-7445-47DD-A36C-78BDFBF9970E}" type="presOf" srcId="{447FA330-C2A6-4972-901D-1BAA6E4F26F9}" destId="{BE937529-60E4-4304-9D1C-7E936D5D4601}" srcOrd="0" destOrd="3" presId="urn:microsoft.com/office/officeart/2018/2/layout/IconVerticalSolidList"/>
    <dgm:cxn modelId="{1E1495E8-92DB-4908-9C8D-5D63C401E27F}" type="presOf" srcId="{B6C60E50-B19C-488A-AEAF-14CA348BF8E3}" destId="{16718CB7-8820-4831-845B-AA07522A4BC5}" srcOrd="0" destOrd="0" presId="urn:microsoft.com/office/officeart/2018/2/layout/IconVerticalSolidList"/>
    <dgm:cxn modelId="{DE3F4AE1-94B8-49E1-BC88-2E64E6773F84}" type="presParOf" srcId="{FEC926C0-B3CA-4738-AA38-EED8C3EC6577}" destId="{58F6CCB4-1C39-41E6-9653-FB8A36A0A574}" srcOrd="0" destOrd="0" presId="urn:microsoft.com/office/officeart/2018/2/layout/IconVerticalSolidList"/>
    <dgm:cxn modelId="{57B498CB-BFCD-43B9-8817-ED6C19A05AB8}" type="presParOf" srcId="{58F6CCB4-1C39-41E6-9653-FB8A36A0A574}" destId="{DBB8A7B5-0B07-4C76-9B02-92769CAE9A12}" srcOrd="0" destOrd="0" presId="urn:microsoft.com/office/officeart/2018/2/layout/IconVerticalSolidList"/>
    <dgm:cxn modelId="{AAF3B215-4878-4C26-9C61-55D3BDF54C6C}" type="presParOf" srcId="{58F6CCB4-1C39-41E6-9653-FB8A36A0A574}" destId="{1290DE52-FFF5-4884-8F11-2BADF1D93AFC}" srcOrd="1" destOrd="0" presId="urn:microsoft.com/office/officeart/2018/2/layout/IconVerticalSolidList"/>
    <dgm:cxn modelId="{40D06E0D-D834-4CB1-99D8-EF4805BE36CD}" type="presParOf" srcId="{58F6CCB4-1C39-41E6-9653-FB8A36A0A574}" destId="{7FF3AFDD-6E03-4C24-B55B-1A6B274500A8}" srcOrd="2" destOrd="0" presId="urn:microsoft.com/office/officeart/2018/2/layout/IconVerticalSolidList"/>
    <dgm:cxn modelId="{2985801B-8B8D-4697-9320-FC7F5E4C8800}" type="presParOf" srcId="{58F6CCB4-1C39-41E6-9653-FB8A36A0A574}" destId="{16718CB7-8820-4831-845B-AA07522A4BC5}" srcOrd="3" destOrd="0" presId="urn:microsoft.com/office/officeart/2018/2/layout/IconVerticalSolidList"/>
    <dgm:cxn modelId="{8CCD1D12-1E96-4AEE-985D-CF5D01E33BB1}" type="presParOf" srcId="{FEC926C0-B3CA-4738-AA38-EED8C3EC6577}" destId="{B350458D-5E95-4A46-9315-98D57A18AC04}" srcOrd="1" destOrd="0" presId="urn:microsoft.com/office/officeart/2018/2/layout/IconVerticalSolidList"/>
    <dgm:cxn modelId="{F13CA7E5-FE19-48A3-9609-9C56F15B6A84}" type="presParOf" srcId="{FEC926C0-B3CA-4738-AA38-EED8C3EC6577}" destId="{6ECBF0AB-207D-4FD7-BF15-5EBDC440440A}" srcOrd="2" destOrd="0" presId="urn:microsoft.com/office/officeart/2018/2/layout/IconVerticalSolidList"/>
    <dgm:cxn modelId="{B6985A2D-01E3-4246-9923-A1519E8F14FA}" type="presParOf" srcId="{6ECBF0AB-207D-4FD7-BF15-5EBDC440440A}" destId="{59B12770-DF7B-4A83-8E9C-1B2CF70F6CC4}" srcOrd="0" destOrd="0" presId="urn:microsoft.com/office/officeart/2018/2/layout/IconVerticalSolidList"/>
    <dgm:cxn modelId="{E55812B4-FED7-4D2B-8550-19170EE2047F}" type="presParOf" srcId="{6ECBF0AB-207D-4FD7-BF15-5EBDC440440A}" destId="{DE001839-2CE3-4339-9B06-518903FF4ED5}" srcOrd="1" destOrd="0" presId="urn:microsoft.com/office/officeart/2018/2/layout/IconVerticalSolidList"/>
    <dgm:cxn modelId="{E588FCF6-F3CB-4649-94DB-840796C1BC42}" type="presParOf" srcId="{6ECBF0AB-207D-4FD7-BF15-5EBDC440440A}" destId="{98EC1298-7EC1-4E4E-93B7-D773A3EC0F68}" srcOrd="2" destOrd="0" presId="urn:microsoft.com/office/officeart/2018/2/layout/IconVerticalSolidList"/>
    <dgm:cxn modelId="{CC47C8A0-7D7E-4229-9FC0-0B7028619477}" type="presParOf" srcId="{6ECBF0AB-207D-4FD7-BF15-5EBDC440440A}" destId="{F5242F82-1F05-4BDB-9564-70084B81C9D9}" srcOrd="3" destOrd="0" presId="urn:microsoft.com/office/officeart/2018/2/layout/IconVerticalSolidList"/>
    <dgm:cxn modelId="{153740F2-EDBB-4DD4-AED1-4D301CDB9A66}" type="presParOf" srcId="{FEC926C0-B3CA-4738-AA38-EED8C3EC6577}" destId="{1138AA27-C005-4EEB-B3B6-B0FBD53C3EAE}" srcOrd="3" destOrd="0" presId="urn:microsoft.com/office/officeart/2018/2/layout/IconVerticalSolidList"/>
    <dgm:cxn modelId="{D8DCD8BA-26C8-4680-B587-8F1F5267881C}" type="presParOf" srcId="{FEC926C0-B3CA-4738-AA38-EED8C3EC6577}" destId="{12B5BE43-FD59-454B-B08D-86E0ECB496A0}" srcOrd="4" destOrd="0" presId="urn:microsoft.com/office/officeart/2018/2/layout/IconVerticalSolidList"/>
    <dgm:cxn modelId="{23C420FA-D07E-45F1-B5FF-04D6B9445242}" type="presParOf" srcId="{12B5BE43-FD59-454B-B08D-86E0ECB496A0}" destId="{4EAB0AAE-669D-4266-8657-83564F6291CD}" srcOrd="0" destOrd="0" presId="urn:microsoft.com/office/officeart/2018/2/layout/IconVerticalSolidList"/>
    <dgm:cxn modelId="{35539AE4-9716-45D5-A84A-561BB920FC55}" type="presParOf" srcId="{12B5BE43-FD59-454B-B08D-86E0ECB496A0}" destId="{4AFB271C-9AA9-40CB-B87A-9FF46B48EF05}" srcOrd="1" destOrd="0" presId="urn:microsoft.com/office/officeart/2018/2/layout/IconVerticalSolidList"/>
    <dgm:cxn modelId="{EED8FE45-5F70-4DE7-A769-71D0F5F05972}" type="presParOf" srcId="{12B5BE43-FD59-454B-B08D-86E0ECB496A0}" destId="{CB5AB447-4D1C-4B40-BCE7-B35EB3AD47F1}" srcOrd="2" destOrd="0" presId="urn:microsoft.com/office/officeart/2018/2/layout/IconVerticalSolidList"/>
    <dgm:cxn modelId="{BC853C94-F425-4912-8DD4-4FEE69BB77E7}" type="presParOf" srcId="{12B5BE43-FD59-454B-B08D-86E0ECB496A0}" destId="{70BB3425-8F3C-4F06-BDD9-E610230AA631}" srcOrd="3" destOrd="0" presId="urn:microsoft.com/office/officeart/2018/2/layout/IconVerticalSolidList"/>
    <dgm:cxn modelId="{A1B118B4-F35E-4E34-8004-C38987EB681E}" type="presParOf" srcId="{12B5BE43-FD59-454B-B08D-86E0ECB496A0}" destId="{BE937529-60E4-4304-9D1C-7E936D5D4601}" srcOrd="4" destOrd="0" presId="urn:microsoft.com/office/officeart/2018/2/layout/IconVerticalSolidList"/>
    <dgm:cxn modelId="{A3332788-C674-41F1-9DFE-B2181DE71471}" type="presParOf" srcId="{FEC926C0-B3CA-4738-AA38-EED8C3EC6577}" destId="{B6BDA812-F87B-4871-B0AE-F3F84416D82E}" srcOrd="5" destOrd="0" presId="urn:microsoft.com/office/officeart/2018/2/layout/IconVerticalSolidList"/>
    <dgm:cxn modelId="{7AA5A126-8A3F-4734-8669-5E90DAB11F95}" type="presParOf" srcId="{FEC926C0-B3CA-4738-AA38-EED8C3EC6577}" destId="{7F729AF1-B495-4977-BCF3-24B68697380C}" srcOrd="6" destOrd="0" presId="urn:microsoft.com/office/officeart/2018/2/layout/IconVerticalSolidList"/>
    <dgm:cxn modelId="{B859822F-CA47-4BFB-BA29-1E3BA9ECE62D}" type="presParOf" srcId="{7F729AF1-B495-4977-BCF3-24B68697380C}" destId="{7CD47708-AAFA-497B-B527-7149451CF1F8}" srcOrd="0" destOrd="0" presId="urn:microsoft.com/office/officeart/2018/2/layout/IconVerticalSolidList"/>
    <dgm:cxn modelId="{E06E3D95-1948-4889-A03F-B5083FD3A4D0}" type="presParOf" srcId="{7F729AF1-B495-4977-BCF3-24B68697380C}" destId="{4E0EEDDC-A779-46B7-8EA5-8ECE677AB6D7}" srcOrd="1" destOrd="0" presId="urn:microsoft.com/office/officeart/2018/2/layout/IconVerticalSolidList"/>
    <dgm:cxn modelId="{8598E9AF-CB1F-405D-B21D-6D60A35184E0}" type="presParOf" srcId="{7F729AF1-B495-4977-BCF3-24B68697380C}" destId="{89C7D239-C7B3-484C-9DCA-A3DA41DE2AF3}" srcOrd="2" destOrd="0" presId="urn:microsoft.com/office/officeart/2018/2/layout/IconVerticalSolidList"/>
    <dgm:cxn modelId="{4AFD7E10-3135-48AD-87B2-EE5D53ABC0C2}" type="presParOf" srcId="{7F729AF1-B495-4977-BCF3-24B68697380C}" destId="{3D88DD63-4C82-4311-B0BE-F135D8E85D4D}" srcOrd="3" destOrd="0" presId="urn:microsoft.com/office/officeart/2018/2/layout/IconVerticalSolidList"/>
    <dgm:cxn modelId="{C4E3C9A3-E1FA-40BD-BEC1-3DC29955E00C}" type="presParOf" srcId="{FEC926C0-B3CA-4738-AA38-EED8C3EC6577}" destId="{79121D6F-4861-4317-810A-BBDF91C3AE4A}" srcOrd="7" destOrd="0" presId="urn:microsoft.com/office/officeart/2018/2/layout/IconVerticalSolidList"/>
    <dgm:cxn modelId="{921EC415-5D57-43B1-AB07-D2E8B2BA0D84}" type="presParOf" srcId="{FEC926C0-B3CA-4738-AA38-EED8C3EC6577}" destId="{6472D709-E24A-4E20-93E9-4A5A0D28228F}" srcOrd="8" destOrd="0" presId="urn:microsoft.com/office/officeart/2018/2/layout/IconVerticalSolidList"/>
    <dgm:cxn modelId="{8AA69A84-12DD-456F-A812-5EB1A703B307}" type="presParOf" srcId="{6472D709-E24A-4E20-93E9-4A5A0D28228F}" destId="{E90FAEE6-31DB-43E3-982B-7877E0D257E7}" srcOrd="0" destOrd="0" presId="urn:microsoft.com/office/officeart/2018/2/layout/IconVerticalSolidList"/>
    <dgm:cxn modelId="{40E3CB3B-EFA6-4AB6-8108-E5B750AA17F5}" type="presParOf" srcId="{6472D709-E24A-4E20-93E9-4A5A0D28228F}" destId="{C7A4A572-FA6A-4831-B8EA-635E834D6776}" srcOrd="1" destOrd="0" presId="urn:microsoft.com/office/officeart/2018/2/layout/IconVerticalSolidList"/>
    <dgm:cxn modelId="{ABA27430-0C20-46DA-9356-B7B116C1DB62}" type="presParOf" srcId="{6472D709-E24A-4E20-93E9-4A5A0D28228F}" destId="{359BEC2A-309A-496B-8E3E-C558199C73DC}" srcOrd="2" destOrd="0" presId="urn:microsoft.com/office/officeart/2018/2/layout/IconVerticalSolidList"/>
    <dgm:cxn modelId="{3B0E09C5-94CE-4766-B459-FC097CD2B7B8}" type="presParOf" srcId="{6472D709-E24A-4E20-93E9-4A5A0D28228F}" destId="{DB9E2B0B-757B-4B8C-95BD-2D0E41915D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DA2F0-B4C8-C941-9534-C2C475803930}">
      <dsp:nvSpPr>
        <dsp:cNvPr id="0" name=""/>
        <dsp:cNvSpPr/>
      </dsp:nvSpPr>
      <dsp:spPr>
        <a:xfrm>
          <a:off x="1680792" y="707635"/>
          <a:ext cx="3547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7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8518" y="751427"/>
        <a:ext cx="19265" cy="3856"/>
      </dsp:txXfrm>
    </dsp:sp>
    <dsp:sp modelId="{680C479A-7FB9-034E-9643-9B1A85E3FDE7}">
      <dsp:nvSpPr>
        <dsp:cNvPr id="0" name=""/>
        <dsp:cNvSpPr/>
      </dsp:nvSpPr>
      <dsp:spPr>
        <a:xfrm>
          <a:off x="7287" y="250764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is the best possible outcome to this dispute? </a:t>
          </a:r>
        </a:p>
      </dsp:txBody>
      <dsp:txXfrm>
        <a:off x="7287" y="250764"/>
        <a:ext cx="1675304" cy="1005182"/>
      </dsp:txXfrm>
    </dsp:sp>
    <dsp:sp modelId="{66D1F9DC-51B3-C84F-A921-3A82982D8A71}">
      <dsp:nvSpPr>
        <dsp:cNvPr id="0" name=""/>
        <dsp:cNvSpPr/>
      </dsp:nvSpPr>
      <dsp:spPr>
        <a:xfrm>
          <a:off x="3741416" y="707635"/>
          <a:ext cx="3547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7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9143" y="751427"/>
        <a:ext cx="19265" cy="3856"/>
      </dsp:txXfrm>
    </dsp:sp>
    <dsp:sp modelId="{CBB7FDC8-F1DD-A440-8EF1-D3FDB839B088}">
      <dsp:nvSpPr>
        <dsp:cNvPr id="0" name=""/>
        <dsp:cNvSpPr/>
      </dsp:nvSpPr>
      <dsp:spPr>
        <a:xfrm>
          <a:off x="2067911" y="250764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is the worst possible outcome for this dispute?</a:t>
          </a:r>
        </a:p>
      </dsp:txBody>
      <dsp:txXfrm>
        <a:off x="2067911" y="250764"/>
        <a:ext cx="1675304" cy="1005182"/>
      </dsp:txXfrm>
    </dsp:sp>
    <dsp:sp modelId="{4776912B-37D5-FC49-8594-BFCE89E68BA4}">
      <dsp:nvSpPr>
        <dsp:cNvPr id="0" name=""/>
        <dsp:cNvSpPr/>
      </dsp:nvSpPr>
      <dsp:spPr>
        <a:xfrm>
          <a:off x="844939" y="1254147"/>
          <a:ext cx="4121248" cy="354719"/>
        </a:xfrm>
        <a:custGeom>
          <a:avLst/>
          <a:gdLst/>
          <a:ahLst/>
          <a:cxnLst/>
          <a:rect l="0" t="0" r="0" b="0"/>
          <a:pathLst>
            <a:path>
              <a:moveTo>
                <a:pt x="4121248" y="0"/>
              </a:moveTo>
              <a:lnTo>
                <a:pt x="4121248" y="194459"/>
              </a:lnTo>
              <a:lnTo>
                <a:pt x="0" y="194459"/>
              </a:lnTo>
              <a:lnTo>
                <a:pt x="0" y="3547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2083" y="1429578"/>
        <a:ext cx="206961" cy="3856"/>
      </dsp:txXfrm>
    </dsp:sp>
    <dsp:sp modelId="{F379B296-112B-3240-9107-6429C7CD6107}">
      <dsp:nvSpPr>
        <dsp:cNvPr id="0" name=""/>
        <dsp:cNvSpPr/>
      </dsp:nvSpPr>
      <dsp:spPr>
        <a:xfrm>
          <a:off x="4128535" y="250764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is the most likely outcome for this dispute?</a:t>
          </a:r>
        </a:p>
      </dsp:txBody>
      <dsp:txXfrm>
        <a:off x="4128535" y="250764"/>
        <a:ext cx="1675304" cy="1005182"/>
      </dsp:txXfrm>
    </dsp:sp>
    <dsp:sp modelId="{5D694C2C-EB02-D345-922A-B598E12E6708}">
      <dsp:nvSpPr>
        <dsp:cNvPr id="0" name=""/>
        <dsp:cNvSpPr/>
      </dsp:nvSpPr>
      <dsp:spPr>
        <a:xfrm>
          <a:off x="1680792" y="2098138"/>
          <a:ext cx="3547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7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8518" y="2141929"/>
        <a:ext cx="19265" cy="3856"/>
      </dsp:txXfrm>
    </dsp:sp>
    <dsp:sp modelId="{83FB4D97-94A6-F04C-8945-D7792537D428}">
      <dsp:nvSpPr>
        <dsp:cNvPr id="0" name=""/>
        <dsp:cNvSpPr/>
      </dsp:nvSpPr>
      <dsp:spPr>
        <a:xfrm>
          <a:off x="7287" y="1641267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is the impact of the dispute on the client?</a:t>
          </a:r>
        </a:p>
      </dsp:txBody>
      <dsp:txXfrm>
        <a:off x="7287" y="1641267"/>
        <a:ext cx="1675304" cy="1005182"/>
      </dsp:txXfrm>
    </dsp:sp>
    <dsp:sp modelId="{0BC88BF3-D612-5F4D-A845-775DF1F29150}">
      <dsp:nvSpPr>
        <dsp:cNvPr id="0" name=""/>
        <dsp:cNvSpPr/>
      </dsp:nvSpPr>
      <dsp:spPr>
        <a:xfrm>
          <a:off x="3741416" y="2098138"/>
          <a:ext cx="3547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7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9143" y="2141929"/>
        <a:ext cx="19265" cy="3856"/>
      </dsp:txXfrm>
    </dsp:sp>
    <dsp:sp modelId="{C0C3297E-5560-EA4C-A9C7-BAC1BE7FA666}">
      <dsp:nvSpPr>
        <dsp:cNvPr id="0" name=""/>
        <dsp:cNvSpPr/>
      </dsp:nvSpPr>
      <dsp:spPr>
        <a:xfrm>
          <a:off x="2067911" y="1641267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How quickly does the dispute need to be resolved? </a:t>
          </a:r>
        </a:p>
      </dsp:txBody>
      <dsp:txXfrm>
        <a:off x="2067911" y="1641267"/>
        <a:ext cx="1675304" cy="1005182"/>
      </dsp:txXfrm>
    </dsp:sp>
    <dsp:sp modelId="{8552AB21-01E5-204A-A851-38D1443266BC}">
      <dsp:nvSpPr>
        <dsp:cNvPr id="0" name=""/>
        <dsp:cNvSpPr/>
      </dsp:nvSpPr>
      <dsp:spPr>
        <a:xfrm>
          <a:off x="844939" y="2644649"/>
          <a:ext cx="4121248" cy="354719"/>
        </a:xfrm>
        <a:custGeom>
          <a:avLst/>
          <a:gdLst/>
          <a:ahLst/>
          <a:cxnLst/>
          <a:rect l="0" t="0" r="0" b="0"/>
          <a:pathLst>
            <a:path>
              <a:moveTo>
                <a:pt x="4121248" y="0"/>
              </a:moveTo>
              <a:lnTo>
                <a:pt x="4121248" y="194459"/>
              </a:lnTo>
              <a:lnTo>
                <a:pt x="0" y="194459"/>
              </a:lnTo>
              <a:lnTo>
                <a:pt x="0" y="3547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2083" y="2820081"/>
        <a:ext cx="206961" cy="3856"/>
      </dsp:txXfrm>
    </dsp:sp>
    <dsp:sp modelId="{EFB5033A-CD25-7A45-B7CC-80961EE63FFF}">
      <dsp:nvSpPr>
        <dsp:cNvPr id="0" name=""/>
        <dsp:cNvSpPr/>
      </dsp:nvSpPr>
      <dsp:spPr>
        <a:xfrm>
          <a:off x="4128535" y="1641267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emotional and/or cultural support does the client need?</a:t>
          </a:r>
        </a:p>
      </dsp:txBody>
      <dsp:txXfrm>
        <a:off x="4128535" y="1641267"/>
        <a:ext cx="1675304" cy="1005182"/>
      </dsp:txXfrm>
    </dsp:sp>
    <dsp:sp modelId="{D311252C-FED6-D24F-A52C-E0A5222DCA14}">
      <dsp:nvSpPr>
        <dsp:cNvPr id="0" name=""/>
        <dsp:cNvSpPr/>
      </dsp:nvSpPr>
      <dsp:spPr>
        <a:xfrm>
          <a:off x="1680792" y="3488640"/>
          <a:ext cx="3547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7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8518" y="3532432"/>
        <a:ext cx="19265" cy="3856"/>
      </dsp:txXfrm>
    </dsp:sp>
    <dsp:sp modelId="{886671D4-BE3E-C14F-B098-9214146EA11F}">
      <dsp:nvSpPr>
        <dsp:cNvPr id="0" name=""/>
        <dsp:cNvSpPr/>
      </dsp:nvSpPr>
      <dsp:spPr>
        <a:xfrm>
          <a:off x="7287" y="3031769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How much can the client afford to spend (having regard to the range of possible outcomes)?</a:t>
          </a:r>
        </a:p>
      </dsp:txBody>
      <dsp:txXfrm>
        <a:off x="7287" y="3031769"/>
        <a:ext cx="1675304" cy="1005182"/>
      </dsp:txXfrm>
    </dsp:sp>
    <dsp:sp modelId="{CCF3697F-00C0-6E4D-A71C-78A357C8C3CF}">
      <dsp:nvSpPr>
        <dsp:cNvPr id="0" name=""/>
        <dsp:cNvSpPr/>
      </dsp:nvSpPr>
      <dsp:spPr>
        <a:xfrm>
          <a:off x="3741416" y="3488640"/>
          <a:ext cx="3547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71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9143" y="3532432"/>
        <a:ext cx="19265" cy="3856"/>
      </dsp:txXfrm>
    </dsp:sp>
    <dsp:sp modelId="{92A3CFC5-B4BF-B246-AE65-D310A9616C50}">
      <dsp:nvSpPr>
        <dsp:cNvPr id="0" name=""/>
        <dsp:cNvSpPr/>
      </dsp:nvSpPr>
      <dsp:spPr>
        <a:xfrm>
          <a:off x="2067911" y="3031769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Is there merit in selecting a decision-maker with particular skills?  If so, what skills?</a:t>
          </a:r>
        </a:p>
      </dsp:txBody>
      <dsp:txXfrm>
        <a:off x="2067911" y="3031769"/>
        <a:ext cx="1675304" cy="1005182"/>
      </dsp:txXfrm>
    </dsp:sp>
    <dsp:sp modelId="{A07F4C70-DBC0-4F4D-98BC-64A1C33708D8}">
      <dsp:nvSpPr>
        <dsp:cNvPr id="0" name=""/>
        <dsp:cNvSpPr/>
      </dsp:nvSpPr>
      <dsp:spPr>
        <a:xfrm>
          <a:off x="844939" y="4035151"/>
          <a:ext cx="4121248" cy="354719"/>
        </a:xfrm>
        <a:custGeom>
          <a:avLst/>
          <a:gdLst/>
          <a:ahLst/>
          <a:cxnLst/>
          <a:rect l="0" t="0" r="0" b="0"/>
          <a:pathLst>
            <a:path>
              <a:moveTo>
                <a:pt x="4121248" y="0"/>
              </a:moveTo>
              <a:lnTo>
                <a:pt x="4121248" y="194459"/>
              </a:lnTo>
              <a:lnTo>
                <a:pt x="0" y="194459"/>
              </a:lnTo>
              <a:lnTo>
                <a:pt x="0" y="3547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2083" y="4210583"/>
        <a:ext cx="206961" cy="3856"/>
      </dsp:txXfrm>
    </dsp:sp>
    <dsp:sp modelId="{401987AA-4E50-4E48-90A1-234442D0958F}">
      <dsp:nvSpPr>
        <dsp:cNvPr id="0" name=""/>
        <dsp:cNvSpPr/>
      </dsp:nvSpPr>
      <dsp:spPr>
        <a:xfrm>
          <a:off x="4128535" y="3031769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How confidential is the subject matter of the dispute?</a:t>
          </a:r>
        </a:p>
      </dsp:txBody>
      <dsp:txXfrm>
        <a:off x="4128535" y="3031769"/>
        <a:ext cx="1675304" cy="1005182"/>
      </dsp:txXfrm>
    </dsp:sp>
    <dsp:sp modelId="{9932C590-7CFD-E647-B1C0-A0BCDFD0AD0F}">
      <dsp:nvSpPr>
        <dsp:cNvPr id="0" name=""/>
        <dsp:cNvSpPr/>
      </dsp:nvSpPr>
      <dsp:spPr>
        <a:xfrm>
          <a:off x="7287" y="4422271"/>
          <a:ext cx="1675304" cy="1005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91" tIns="86169" rIns="82091" bIns="861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Can a process be agreed, or must it be imposed?  How co-operative is the other side likely to be?</a:t>
          </a:r>
        </a:p>
      </dsp:txBody>
      <dsp:txXfrm>
        <a:off x="7287" y="4422271"/>
        <a:ext cx="1675304" cy="1005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67B00-E513-E347-911C-0801FE4D0312}">
      <dsp:nvSpPr>
        <dsp:cNvPr id="0" name=""/>
        <dsp:cNvSpPr/>
      </dsp:nvSpPr>
      <dsp:spPr>
        <a:xfrm>
          <a:off x="0" y="54331"/>
          <a:ext cx="6666833" cy="12866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Is the mediation focused on constructive negotiation or is legal advice necessary?</a:t>
          </a:r>
        </a:p>
      </dsp:txBody>
      <dsp:txXfrm>
        <a:off x="62808" y="117139"/>
        <a:ext cx="6541217" cy="1161018"/>
      </dsp:txXfrm>
    </dsp:sp>
    <dsp:sp modelId="{B38AE770-A066-0944-84B7-EB39CB1AFAAC}">
      <dsp:nvSpPr>
        <dsp:cNvPr id="0" name=""/>
        <dsp:cNvSpPr/>
      </dsp:nvSpPr>
      <dsp:spPr>
        <a:xfrm>
          <a:off x="0" y="1407205"/>
          <a:ext cx="6666833" cy="1286634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Does either party have exaggerated or unrealistic expectations that need reality-testing by a third party?</a:t>
          </a:r>
        </a:p>
      </dsp:txBody>
      <dsp:txXfrm>
        <a:off x="62808" y="1470013"/>
        <a:ext cx="6541217" cy="1161018"/>
      </dsp:txXfrm>
    </dsp:sp>
    <dsp:sp modelId="{5B105094-73FB-D542-8068-8D507A86A3AC}">
      <dsp:nvSpPr>
        <dsp:cNvPr id="0" name=""/>
        <dsp:cNvSpPr/>
      </dsp:nvSpPr>
      <dsp:spPr>
        <a:xfrm>
          <a:off x="0" y="2760080"/>
          <a:ext cx="6666833" cy="1286634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articulate is the client? Who can create a safe space for them?</a:t>
          </a:r>
        </a:p>
      </dsp:txBody>
      <dsp:txXfrm>
        <a:off x="62808" y="2822888"/>
        <a:ext cx="6541217" cy="1161018"/>
      </dsp:txXfrm>
    </dsp:sp>
    <dsp:sp modelId="{E02CC5D1-9402-DF4B-AC33-ED6F0A8CAF7E}">
      <dsp:nvSpPr>
        <dsp:cNvPr id="0" name=""/>
        <dsp:cNvSpPr/>
      </dsp:nvSpPr>
      <dsp:spPr>
        <a:xfrm>
          <a:off x="0" y="4112954"/>
          <a:ext cx="6666833" cy="1286634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Discuss the difference between facilitative and evaluative mediation.</a:t>
          </a:r>
        </a:p>
      </dsp:txBody>
      <dsp:txXfrm>
        <a:off x="62808" y="4175762"/>
        <a:ext cx="6541217" cy="1161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A7B5-0B07-4C76-9B02-92769CAE9A12}">
      <dsp:nvSpPr>
        <dsp:cNvPr id="0" name=""/>
        <dsp:cNvSpPr/>
      </dsp:nvSpPr>
      <dsp:spPr>
        <a:xfrm>
          <a:off x="0" y="6982"/>
          <a:ext cx="5861090" cy="9148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0DE52-FFF5-4884-8F11-2BADF1D93AFC}">
      <dsp:nvSpPr>
        <dsp:cNvPr id="0" name=""/>
        <dsp:cNvSpPr/>
      </dsp:nvSpPr>
      <dsp:spPr>
        <a:xfrm>
          <a:off x="276746" y="212826"/>
          <a:ext cx="503175" cy="503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18CB7-8820-4831-845B-AA07522A4BC5}">
      <dsp:nvSpPr>
        <dsp:cNvPr id="0" name=""/>
        <dsp:cNvSpPr/>
      </dsp:nvSpPr>
      <dsp:spPr>
        <a:xfrm>
          <a:off x="1056668" y="6982"/>
          <a:ext cx="4803388" cy="91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23" tIns="96823" rIns="96823" bIns="968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Empathic listening</a:t>
          </a:r>
        </a:p>
      </dsp:txBody>
      <dsp:txXfrm>
        <a:off x="1056668" y="6982"/>
        <a:ext cx="4803388" cy="914864"/>
      </dsp:txXfrm>
    </dsp:sp>
    <dsp:sp modelId="{59B12770-DF7B-4A83-8E9C-1B2CF70F6CC4}">
      <dsp:nvSpPr>
        <dsp:cNvPr id="0" name=""/>
        <dsp:cNvSpPr/>
      </dsp:nvSpPr>
      <dsp:spPr>
        <a:xfrm>
          <a:off x="0" y="1150562"/>
          <a:ext cx="5861090" cy="9148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01839-2CE3-4339-9B06-518903FF4ED5}">
      <dsp:nvSpPr>
        <dsp:cNvPr id="0" name=""/>
        <dsp:cNvSpPr/>
      </dsp:nvSpPr>
      <dsp:spPr>
        <a:xfrm>
          <a:off x="276746" y="1356407"/>
          <a:ext cx="503175" cy="503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42F82-1F05-4BDB-9564-70084B81C9D9}">
      <dsp:nvSpPr>
        <dsp:cNvPr id="0" name=""/>
        <dsp:cNvSpPr/>
      </dsp:nvSpPr>
      <dsp:spPr>
        <a:xfrm>
          <a:off x="1056668" y="1150562"/>
          <a:ext cx="4803388" cy="91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23" tIns="96823" rIns="96823" bIns="968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Building relationships</a:t>
          </a:r>
        </a:p>
      </dsp:txBody>
      <dsp:txXfrm>
        <a:off x="1056668" y="1150562"/>
        <a:ext cx="4803388" cy="914864"/>
      </dsp:txXfrm>
    </dsp:sp>
    <dsp:sp modelId="{4EAB0AAE-669D-4266-8657-83564F6291CD}">
      <dsp:nvSpPr>
        <dsp:cNvPr id="0" name=""/>
        <dsp:cNvSpPr/>
      </dsp:nvSpPr>
      <dsp:spPr>
        <a:xfrm>
          <a:off x="0" y="2294142"/>
          <a:ext cx="5861090" cy="9148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B271C-9AA9-40CB-B87A-9FF46B48EF05}">
      <dsp:nvSpPr>
        <dsp:cNvPr id="0" name=""/>
        <dsp:cNvSpPr/>
      </dsp:nvSpPr>
      <dsp:spPr>
        <a:xfrm>
          <a:off x="276746" y="2499987"/>
          <a:ext cx="503175" cy="503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B3425-8F3C-4F06-BDD9-E610230AA631}">
      <dsp:nvSpPr>
        <dsp:cNvPr id="0" name=""/>
        <dsp:cNvSpPr/>
      </dsp:nvSpPr>
      <dsp:spPr>
        <a:xfrm>
          <a:off x="1056668" y="2294142"/>
          <a:ext cx="2637490" cy="91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23" tIns="96823" rIns="96823" bIns="968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Create safes spaces through applying the SCARF model:</a:t>
          </a:r>
        </a:p>
      </dsp:txBody>
      <dsp:txXfrm>
        <a:off x="1056668" y="2294142"/>
        <a:ext cx="2637490" cy="914864"/>
      </dsp:txXfrm>
    </dsp:sp>
    <dsp:sp modelId="{BE937529-60E4-4304-9D1C-7E936D5D4601}">
      <dsp:nvSpPr>
        <dsp:cNvPr id="0" name=""/>
        <dsp:cNvSpPr/>
      </dsp:nvSpPr>
      <dsp:spPr>
        <a:xfrm>
          <a:off x="3694158" y="2294142"/>
          <a:ext cx="2165898" cy="91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23" tIns="96823" rIns="96823" bIns="9682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Status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Certainty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Autonomy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Relatedness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Fairness</a:t>
          </a:r>
        </a:p>
      </dsp:txBody>
      <dsp:txXfrm>
        <a:off x="3694158" y="2294142"/>
        <a:ext cx="2165898" cy="914864"/>
      </dsp:txXfrm>
    </dsp:sp>
    <dsp:sp modelId="{7CD47708-AAFA-497B-B527-7149451CF1F8}">
      <dsp:nvSpPr>
        <dsp:cNvPr id="0" name=""/>
        <dsp:cNvSpPr/>
      </dsp:nvSpPr>
      <dsp:spPr>
        <a:xfrm>
          <a:off x="0" y="3437723"/>
          <a:ext cx="5861090" cy="9148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EEDDC-A779-46B7-8EA5-8ECE677AB6D7}">
      <dsp:nvSpPr>
        <dsp:cNvPr id="0" name=""/>
        <dsp:cNvSpPr/>
      </dsp:nvSpPr>
      <dsp:spPr>
        <a:xfrm>
          <a:off x="276746" y="3643567"/>
          <a:ext cx="503175" cy="5031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8DD63-4C82-4311-B0BE-F135D8E85D4D}">
      <dsp:nvSpPr>
        <dsp:cNvPr id="0" name=""/>
        <dsp:cNvSpPr/>
      </dsp:nvSpPr>
      <dsp:spPr>
        <a:xfrm>
          <a:off x="1056668" y="3437723"/>
          <a:ext cx="4803388" cy="91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23" tIns="96823" rIns="96823" bIns="968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Emphasise ability to make decisions</a:t>
          </a:r>
        </a:p>
      </dsp:txBody>
      <dsp:txXfrm>
        <a:off x="1056668" y="3437723"/>
        <a:ext cx="4803388" cy="914864"/>
      </dsp:txXfrm>
    </dsp:sp>
    <dsp:sp modelId="{E90FAEE6-31DB-43E3-982B-7877E0D257E7}">
      <dsp:nvSpPr>
        <dsp:cNvPr id="0" name=""/>
        <dsp:cNvSpPr/>
      </dsp:nvSpPr>
      <dsp:spPr>
        <a:xfrm>
          <a:off x="0" y="4581303"/>
          <a:ext cx="5861090" cy="9148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4A572-FA6A-4831-B8EA-635E834D6776}">
      <dsp:nvSpPr>
        <dsp:cNvPr id="0" name=""/>
        <dsp:cNvSpPr/>
      </dsp:nvSpPr>
      <dsp:spPr>
        <a:xfrm>
          <a:off x="276746" y="4787147"/>
          <a:ext cx="503175" cy="5031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E2B0B-757B-4B8C-95BD-2D0E41915D4D}">
      <dsp:nvSpPr>
        <dsp:cNvPr id="0" name=""/>
        <dsp:cNvSpPr/>
      </dsp:nvSpPr>
      <dsp:spPr>
        <a:xfrm>
          <a:off x="1056668" y="4581303"/>
          <a:ext cx="4803388" cy="91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23" tIns="96823" rIns="96823" bIns="968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Bring some food if you can and host the space!</a:t>
          </a:r>
        </a:p>
      </dsp:txBody>
      <dsp:txXfrm>
        <a:off x="1056668" y="4581303"/>
        <a:ext cx="4803388" cy="914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5CDA-2BD8-3095-6452-0BA5ECD4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7F17-9251-B21B-3BE2-043B4C8B2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DF02-163C-EB77-DE49-CB79316C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5FFAB-6EE3-F621-9E0B-B6FCADA8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778B-A565-A9B5-3DB0-7C808BF7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D465-7270-395D-58A7-654C4681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2C3E1-60C3-E221-1DE4-BD62BFA3B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05AC-DACB-552E-DA30-11B7EB4A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4F138-7AAE-BBCC-9C66-8CABE1A7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F6E3-C68B-5C68-9467-B648D527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3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CF97E-668D-F761-0EBF-AF062ACA9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E92B5-A37D-2296-8222-BECF49536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D42E2-8F25-81A5-87EE-1B79EC52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56F44-E08A-D521-F261-0F1FDB86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9BEDB-C0FC-472C-1B0B-458ECE8D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6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1774031" y="2241352"/>
            <a:ext cx="8643938" cy="4107657"/>
          </a:xfrm>
          <a:prstGeom prst="rect">
            <a:avLst/>
          </a:prstGeom>
        </p:spPr>
        <p:txBody>
          <a:bodyPr/>
          <a:lstStyle>
            <a:lvl1pPr marL="208547" indent="-208547">
              <a:lnSpc>
                <a:spcPct val="100000"/>
              </a:lnSpc>
              <a:defRPr sz="2600">
                <a:solidFill>
                  <a:srgbClr val="535353"/>
                </a:solidFill>
              </a:defRPr>
            </a:lvl1pPr>
            <a:lvl2pPr marL="399047" indent="-208547">
              <a:lnSpc>
                <a:spcPct val="100000"/>
              </a:lnSpc>
              <a:defRPr sz="2600">
                <a:solidFill>
                  <a:srgbClr val="535353"/>
                </a:solidFill>
              </a:defRPr>
            </a:lvl2pPr>
            <a:lvl3pPr marL="589547" indent="-208547">
              <a:lnSpc>
                <a:spcPct val="100000"/>
              </a:lnSpc>
              <a:defRPr sz="2600">
                <a:solidFill>
                  <a:srgbClr val="535353"/>
                </a:solidFill>
              </a:defRPr>
            </a:lvl3pPr>
            <a:lvl4pPr marL="780047" indent="-208547">
              <a:lnSpc>
                <a:spcPct val="100000"/>
              </a:lnSpc>
              <a:defRPr sz="2600">
                <a:solidFill>
                  <a:srgbClr val="535353"/>
                </a:solidFill>
              </a:defRPr>
            </a:lvl4pPr>
            <a:lvl5pPr marL="970547" indent="-208547">
              <a:lnSpc>
                <a:spcPct val="100000"/>
              </a:lnSpc>
              <a:defRPr sz="26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2869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5531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98CD-A9FC-9B59-F487-A477A7A9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AB93-40FD-B055-FF7D-7B2007110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437A3-7227-1A03-159A-68B34491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76EE-A58D-C969-916A-EECD72E7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4966-D711-FF83-AFE3-58B39DE6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5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CFF2-B3CA-E684-AF7C-06FDDEEB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E1121-CBB6-61E8-7616-82B6BAE67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8D9B0-E8C9-57D2-383F-4DA2F351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C9FC6-0941-7BC0-6495-4FB22313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497D-7312-C682-EBD6-77788E15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C303-B491-B0CA-BA5F-ADF9BD77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979A-EA52-5410-01F9-22D5BA7C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1E857-F669-235D-F0C7-EB91F344D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B0C20-1311-23F9-4C8C-3DBA130F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F76C9-39D7-DC4D-EB4C-39B0D470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ABE83-6B01-97A0-C315-A6B3B609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C88E-8323-AD85-818A-F2532FDA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F2864-A62B-FF06-95D7-FAB09F11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51CC5-CF1C-0151-4313-6D710D479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05399-B9A3-470F-6F55-C16A33479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89E7A-459E-52C7-FCE7-D588172A5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EC129-A2AA-786B-6C30-97367F10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AA038-7F3E-3762-DA1E-531660A9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37F53-CBE3-A31D-C27B-835FBE5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0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0981-BEF3-C628-B7B6-35DB3226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7981D-6973-6F52-D7CB-6BB4D470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57481-2B65-5395-EECD-0E9DA74C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7DA0F-98FB-54E8-C8B9-71652347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0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3CE2A-7CD7-B1F7-1399-B42BCF56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3697A-6F1B-A948-8819-98996471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D5333-9D14-1BEE-834E-4C30B6D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228D-F4D7-AF4C-731E-A0FFF2B2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652C3-8A7E-D5A1-BD0A-F3B00539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379B8-F48A-CA86-74B3-2558C7EEC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82F0E-A7AB-2482-2B8A-8B2BBA93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9F50B-F6A6-28F3-7231-94162277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BF7F6-D9A6-C954-392D-9C67EAAF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5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BC9A-241A-7EA6-2457-A72A2C15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4AACE-F52D-E20A-E498-A2023E010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BF885-CFB7-FC24-21AA-3A83D4A10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E2FC5-647A-D766-E858-50F63C73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D8617-F63E-D1FA-BC7C-23CDF428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F58F5-FEF9-6DE4-7C19-1ACC9625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09C16-1D7E-3093-84AC-081F8C04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FC6C-E0BC-16FC-B3BB-66BE3C11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5AB54-86F2-48D8-8DCC-B43541A2F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F02DD-7284-B04D-B3D7-6D1E65D799A7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10B53-9872-14EE-C09A-BF44310FE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4CAD9-93BE-FDD0-DADE-82AB5F0E4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2DD48-E849-C94A-AC69-31E09971E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8CB0E-091F-ADB1-868D-199A733B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Preparing and supporting clients for mediation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ED30F911-154B-AFAE-3266-6CE1C3252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07406"/>
            <a:ext cx="7214616" cy="4815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5C817-ED19-5CB7-A3FD-8E5B0D41137A}"/>
              </a:ext>
            </a:extLst>
          </p:cNvPr>
          <p:cNvSpPr txBox="1"/>
          <p:nvPr/>
        </p:nvSpPr>
        <p:spPr>
          <a:xfrm>
            <a:off x="766318" y="5058599"/>
            <a:ext cx="300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Ippei</a:t>
            </a:r>
            <a:r>
              <a:rPr lang="en-US" dirty="0"/>
              <a:t> Okazaki &amp; Serge </a:t>
            </a:r>
            <a:r>
              <a:rPr lang="en-US" dirty="0" err="1"/>
              <a:t>Loode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0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30C1C-77F2-9855-074A-AF7D98A6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Key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82FD0-4BD4-5631-F942-6E8D72D4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Background and identity (gender, culture, age, life experience…)</a:t>
            </a:r>
          </a:p>
          <a:p>
            <a:r>
              <a:rPr lang="en-US" sz="2000"/>
              <a:t>Trauma</a:t>
            </a:r>
          </a:p>
          <a:p>
            <a:r>
              <a:rPr lang="en-US" sz="2000"/>
              <a:t>Access to resources</a:t>
            </a:r>
          </a:p>
          <a:p>
            <a:r>
              <a:rPr lang="en-US" sz="2000"/>
              <a:t>Language barriers</a:t>
            </a:r>
          </a:p>
          <a:p>
            <a:r>
              <a:rPr lang="en-US" sz="2000"/>
              <a:t>Capacity to participate meaningfully</a:t>
            </a:r>
          </a:p>
          <a:p>
            <a:r>
              <a:rPr lang="en-US" sz="2000"/>
              <a:t>Safety</a:t>
            </a:r>
          </a:p>
          <a:p>
            <a:r>
              <a:rPr lang="en-US" sz="2000"/>
              <a:t>What else can you think of?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1547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CFCB-1BBC-1DF7-388E-F5D6E76E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US" sz="8000"/>
              <a:t>Key skills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F16088-5C3B-AD07-3CF2-24F4E54CA6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01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holding hands together&#10;&#10;Description automatically generated">
            <a:extLst>
              <a:ext uri="{FF2B5EF4-FFF2-40B4-BE49-F238E27FC236}">
                <a16:creationId xmlns:a16="http://schemas.microsoft.com/office/drawing/2014/main" id="{5008976C-37EB-97F1-1D8D-3A7E12B00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95" b="108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CA1D3-4927-55B2-232F-8C4DA04A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Thanks for listening!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A16DE-45AC-3520-AD46-9520E66B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The role of lawyers in mediation and conciliation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3033-9A6B-FC04-3476-9AF6AC726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Does the specific legislation allow for lawyers and/or support people?</a:t>
            </a:r>
          </a:p>
          <a:p>
            <a:r>
              <a:rPr lang="en-US" sz="1800" dirty="0">
                <a:solidFill>
                  <a:schemeClr val="tx2"/>
                </a:solidFill>
              </a:rPr>
              <a:t>What roles do they play in the proceedings?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Non-speaking vs representative.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Legal/technical advice to participant vs emotional support.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Independent expert.</a:t>
            </a:r>
          </a:p>
          <a:p>
            <a:r>
              <a:rPr lang="en-US" sz="1800" dirty="0">
                <a:solidFill>
                  <a:schemeClr val="tx2"/>
                </a:solidFill>
              </a:rPr>
              <a:t>Who makes the decision on whether legal representation should be included?</a:t>
            </a:r>
          </a:p>
          <a:p>
            <a:r>
              <a:rPr lang="en-US" sz="1800" dirty="0">
                <a:solidFill>
                  <a:schemeClr val="tx2"/>
                </a:solidFill>
              </a:rPr>
              <a:t>How can lawyers support the process to create conditions for constructive conversations?</a:t>
            </a:r>
          </a:p>
        </p:txBody>
      </p:sp>
    </p:spTree>
    <p:extLst>
      <p:ext uri="{BB962C8B-B14F-4D97-AF65-F5344CB8AC3E}">
        <p14:creationId xmlns:p14="http://schemas.microsoft.com/office/powerpoint/2010/main" val="345093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7E78-D5B6-1E4E-266D-68E1B382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Lawyers are really useful for: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CDB3E-936B-BB5E-65D3-FD88098AC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700" dirty="0"/>
              <a:t>Collaborative problem-solving.</a:t>
            </a:r>
          </a:p>
          <a:p>
            <a:r>
              <a:rPr lang="en-US" sz="1700" dirty="0"/>
              <a:t>Reality-testing their clients’ expectations (mostly in private session).</a:t>
            </a:r>
          </a:p>
          <a:p>
            <a:r>
              <a:rPr lang="en-US" sz="1700" dirty="0"/>
              <a:t>Constructive communication with very agitated clients.</a:t>
            </a:r>
          </a:p>
          <a:p>
            <a:r>
              <a:rPr lang="en-US" sz="1700" dirty="0"/>
              <a:t>Emotional support for clients who feel very vulnerable.</a:t>
            </a:r>
          </a:p>
          <a:p>
            <a:r>
              <a:rPr lang="en-US" sz="1700" dirty="0"/>
              <a:t>Providing procedural advice and explaining processes such as tribunal applications.</a:t>
            </a:r>
          </a:p>
        </p:txBody>
      </p:sp>
      <p:pic>
        <p:nvPicPr>
          <p:cNvPr id="5" name="Picture 4" descr="A person and person giving each other a high five&#10;&#10;Description automatically generated">
            <a:extLst>
              <a:ext uri="{FF2B5EF4-FFF2-40B4-BE49-F238E27FC236}">
                <a16:creationId xmlns:a16="http://schemas.microsoft.com/office/drawing/2014/main" id="{D1988EEE-D875-3880-AADF-3FAC5EE7E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4" r="2115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307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1" name="Rectangle 29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Case analysis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analysis</a:t>
            </a:r>
          </a:p>
        </p:txBody>
      </p:sp>
      <p:sp>
        <p:nvSpPr>
          <p:cNvPr id="295" name="Arc 29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" name="Develop conflict story/case.…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93949" indent="-228600">
              <a:lnSpc>
                <a:spcPct val="90000"/>
              </a:lnSpc>
              <a:spcAft>
                <a:spcPts val="500"/>
              </a:spcAft>
              <a:defRPr sz="4836"/>
            </a:pPr>
            <a:r>
              <a:rPr lang="en-US" sz="3000" dirty="0">
                <a:solidFill>
                  <a:schemeClr val="tx1"/>
                </a:solidFill>
              </a:rPr>
              <a:t>Develop conflict story/case.</a:t>
            </a:r>
          </a:p>
          <a:p>
            <a:pPr marL="193949" indent="-228600">
              <a:lnSpc>
                <a:spcPct val="90000"/>
              </a:lnSpc>
              <a:spcAft>
                <a:spcPts val="500"/>
              </a:spcAft>
              <a:defRPr sz="4836"/>
            </a:pPr>
            <a:r>
              <a:rPr lang="en-US" sz="3000" dirty="0">
                <a:solidFill>
                  <a:schemeClr val="tx1"/>
                </a:solidFill>
              </a:rPr>
              <a:t>Explore impacts &amp; effects, </a:t>
            </a:r>
            <a:r>
              <a:rPr lang="en-US" sz="3000" dirty="0" err="1">
                <a:solidFill>
                  <a:schemeClr val="tx1"/>
                </a:solidFill>
              </a:rPr>
              <a:t>behaviours</a:t>
            </a:r>
            <a:r>
              <a:rPr lang="en-US" sz="3000" dirty="0">
                <a:solidFill>
                  <a:schemeClr val="tx1"/>
                </a:solidFill>
              </a:rPr>
              <a:t> &amp; actions and root causes.</a:t>
            </a:r>
          </a:p>
          <a:p>
            <a:pPr marL="193949" indent="-228600">
              <a:lnSpc>
                <a:spcPct val="90000"/>
              </a:lnSpc>
              <a:spcAft>
                <a:spcPts val="500"/>
              </a:spcAft>
              <a:defRPr sz="4836"/>
            </a:pPr>
            <a:r>
              <a:rPr lang="en-US" sz="3000" dirty="0">
                <a:solidFill>
                  <a:schemeClr val="tx1"/>
                </a:solidFill>
              </a:rPr>
              <a:t>Determine positions and interests of stakeholders.</a:t>
            </a:r>
          </a:p>
          <a:p>
            <a:pPr marL="193949" indent="-228600">
              <a:lnSpc>
                <a:spcPct val="90000"/>
              </a:lnSpc>
              <a:spcAft>
                <a:spcPts val="500"/>
              </a:spcAft>
              <a:defRPr sz="4836"/>
            </a:pPr>
            <a:r>
              <a:rPr lang="en-US" sz="3000" dirty="0" err="1">
                <a:solidFill>
                  <a:schemeClr val="tx1"/>
                </a:solidFill>
              </a:rPr>
              <a:t>Analyse</a:t>
            </a:r>
            <a:r>
              <a:rPr lang="en-US" sz="3000" dirty="0">
                <a:solidFill>
                  <a:schemeClr val="tx1"/>
                </a:solidFill>
              </a:rPr>
              <a:t> communication and conflict interaction.</a:t>
            </a:r>
          </a:p>
          <a:p>
            <a:pPr marL="193949" indent="-228600">
              <a:lnSpc>
                <a:spcPct val="90000"/>
              </a:lnSpc>
              <a:spcAft>
                <a:spcPts val="500"/>
              </a:spcAft>
              <a:defRPr sz="4836"/>
            </a:pPr>
            <a:r>
              <a:rPr lang="en-US" sz="3000" dirty="0">
                <a:solidFill>
                  <a:schemeClr val="tx1"/>
                </a:solidFill>
              </a:rPr>
              <a:t>Determine possible conflict resolution approaches, their benefits and drawbacks.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MP900438655.jpg" descr="MP900438655.jpg"/>
          <p:cNvPicPr>
            <a:picLocks noChangeAspect="1"/>
          </p:cNvPicPr>
          <p:nvPr/>
        </p:nvPicPr>
        <p:blipFill rotWithShape="1">
          <a:blip r:embed="rId2"/>
          <a:srcRect t="2232" r="1" b="1"/>
          <a:stretch/>
        </p:blipFill>
        <p:spPr>
          <a:xfrm>
            <a:off x="-219" y="293834"/>
            <a:ext cx="4091483" cy="5992766"/>
          </a:xfrm>
          <a:custGeom>
            <a:avLst/>
            <a:gdLst/>
            <a:ahLst/>
            <a:cxnLst/>
            <a:rect l="l" t="t" r="r" b="b"/>
            <a:pathLst>
              <a:path w="4091483" h="5992766">
                <a:moveTo>
                  <a:pt x="1162381" y="781"/>
                </a:moveTo>
                <a:cubicBezTo>
                  <a:pt x="2329452" y="27509"/>
                  <a:pt x="3422973" y="739362"/>
                  <a:pt x="3880041" y="1892923"/>
                </a:cubicBezTo>
                <a:cubicBezTo>
                  <a:pt x="4489466" y="3431003"/>
                  <a:pt x="3736642" y="5171899"/>
                  <a:pt x="2198562" y="5781324"/>
                </a:cubicBezTo>
                <a:cubicBezTo>
                  <a:pt x="1525652" y="6047947"/>
                  <a:pt x="813921" y="6053827"/>
                  <a:pt x="175104" y="5847282"/>
                </a:cubicBezTo>
                <a:lnTo>
                  <a:pt x="0" y="5781284"/>
                </a:lnTo>
                <a:lnTo>
                  <a:pt x="0" y="208610"/>
                </a:lnTo>
                <a:lnTo>
                  <a:pt x="282082" y="112999"/>
                </a:lnTo>
                <a:cubicBezTo>
                  <a:pt x="574248" y="30237"/>
                  <a:pt x="870613" y="-5902"/>
                  <a:pt x="1162381" y="781"/>
                </a:cubicBezTo>
                <a:close/>
              </a:path>
            </a:pathLst>
          </a:custGeom>
        </p:spPr>
      </p:pic>
      <p:pic>
        <p:nvPicPr>
          <p:cNvPr id="278" name="MP900341699.jpg" descr="MP900341699.jpg"/>
          <p:cNvPicPr>
            <a:picLocks noChangeAspect="1"/>
          </p:cNvPicPr>
          <p:nvPr/>
        </p:nvPicPr>
        <p:blipFill rotWithShape="1">
          <a:blip r:embed="rId3"/>
          <a:srcRect t="36352"/>
          <a:stretch/>
        </p:blipFill>
        <p:spPr>
          <a:xfrm>
            <a:off x="4591378" y="1"/>
            <a:ext cx="3743179" cy="3343808"/>
          </a:xfrm>
          <a:custGeom>
            <a:avLst/>
            <a:gdLst/>
            <a:ahLst/>
            <a:cxnLst/>
            <a:rect l="l" t="t" r="r" b="b"/>
            <a:pathLst>
              <a:path w="3743179" h="3343808">
                <a:moveTo>
                  <a:pt x="717059" y="0"/>
                </a:moveTo>
                <a:lnTo>
                  <a:pt x="3026814" y="0"/>
                </a:lnTo>
                <a:lnTo>
                  <a:pt x="3029747" y="2108"/>
                </a:lnTo>
                <a:cubicBezTo>
                  <a:pt x="3841667" y="641741"/>
                  <a:pt x="3981333" y="1818456"/>
                  <a:pt x="3341701" y="2630376"/>
                </a:cubicBezTo>
                <a:cubicBezTo>
                  <a:pt x="2702068" y="3442296"/>
                  <a:pt x="1525353" y="3581962"/>
                  <a:pt x="713433" y="2942330"/>
                </a:cubicBezTo>
                <a:cubicBezTo>
                  <a:pt x="-98487" y="2302697"/>
                  <a:pt x="-238153" y="1125982"/>
                  <a:pt x="401479" y="314062"/>
                </a:cubicBezTo>
                <a:cubicBezTo>
                  <a:pt x="491428" y="199886"/>
                  <a:pt x="591997" y="99004"/>
                  <a:pt x="700680" y="11713"/>
                </a:cubicBezTo>
                <a:close/>
              </a:path>
            </a:pathLst>
          </a:custGeom>
        </p:spPr>
      </p:pic>
      <p:pic>
        <p:nvPicPr>
          <p:cNvPr id="3" name="Picture 2" descr="A close up of a persons hand&#10;&#10;Description automatically generated">
            <a:extLst>
              <a:ext uri="{FF2B5EF4-FFF2-40B4-BE49-F238E27FC236}">
                <a16:creationId xmlns:a16="http://schemas.microsoft.com/office/drawing/2014/main" id="{081AEE98-A23F-314A-89C1-CA6C91447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1" r="24166" b="-1"/>
          <a:stretch/>
        </p:blipFill>
        <p:spPr>
          <a:xfrm>
            <a:off x="8935026" y="-1"/>
            <a:ext cx="3256974" cy="4147796"/>
          </a:xfrm>
          <a:custGeom>
            <a:avLst/>
            <a:gdLst/>
            <a:ahLst/>
            <a:cxnLst/>
            <a:rect l="l" t="t" r="r" b="b"/>
            <a:pathLst>
              <a:path w="3256974" h="4147796">
                <a:moveTo>
                  <a:pt x="363121" y="0"/>
                </a:moveTo>
                <a:lnTo>
                  <a:pt x="3256974" y="0"/>
                </a:lnTo>
                <a:lnTo>
                  <a:pt x="3256974" y="4105401"/>
                </a:lnTo>
                <a:lnTo>
                  <a:pt x="3224373" y="4112046"/>
                </a:lnTo>
                <a:cubicBezTo>
                  <a:pt x="2137480" y="4288566"/>
                  <a:pt x="1003120" y="3804950"/>
                  <a:pt x="399585" y="2804344"/>
                </a:cubicBezTo>
                <a:cubicBezTo>
                  <a:pt x="-120383" y="1942283"/>
                  <a:pt x="-117130" y="910716"/>
                  <a:pt x="317807" y="79446"/>
                </a:cubicBezTo>
                <a:close/>
              </a:path>
            </a:pathLst>
          </a:custGeom>
        </p:spPr>
      </p:pic>
      <p:sp>
        <p:nvSpPr>
          <p:cNvPr id="280" name="Engaging with conflict"/>
          <p:cNvSpPr txBox="1"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  <a:prstGeom prst="rect">
            <a:avLst/>
          </a:prstGeom>
        </p:spPr>
        <p:txBody>
          <a:bodyPr vert="horz" lIns="45720" tIns="22860" rIns="45720" bIns="22860" rtlCol="0" anchor="b">
            <a:normAutofit/>
          </a:bodyPr>
          <a:lstStyle/>
          <a:p>
            <a:pPr algn="r" defTabSz="228600"/>
            <a:r>
              <a:rPr lang="en-US" sz="4000"/>
              <a:t>Engaging with conflict</a:t>
            </a:r>
          </a:p>
        </p:txBody>
      </p:sp>
      <p:sp>
        <p:nvSpPr>
          <p:cNvPr id="281" name="(Based on Mayer, 2000)"/>
          <p:cNvSpPr txBox="1"/>
          <p:nvPr/>
        </p:nvSpPr>
        <p:spPr>
          <a:xfrm>
            <a:off x="8058438" y="6137204"/>
            <a:ext cx="3878189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>
              <a:spcAft>
                <a:spcPts val="300"/>
              </a:spcAft>
            </a:pPr>
            <a:r>
              <a:rPr sz="1200" dirty="0"/>
              <a:t>(</a:t>
            </a:r>
            <a:r>
              <a:rPr lang="en-AU" sz="1200" dirty="0"/>
              <a:t>Source: Mayer, The Dynamics of Conflict Resolution</a:t>
            </a:r>
            <a:r>
              <a:rPr sz="1200" dirty="0"/>
              <a:t>, 2000)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CBD72-87FB-6B1B-F8A3-48B9D9EE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Some useful questions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7656CBB-C484-4CF3-EC4F-A69E50DE5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85571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84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3646B-094E-272A-FDA3-5A9C6279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Selecting mediators and approaches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EDD088-2474-7FAE-DC68-F1120DCE1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2658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40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E260B-F58C-95DA-4446-4160F580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200" dirty="0"/>
              <a:t>During mediations – advice to mediators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A166-75C1-EDD5-AB9A-75FE42D8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It might be worthwhile to have a preliminary conversation with the lawyers and/or support people on how they see their role and what their party’s preferences are.</a:t>
            </a:r>
          </a:p>
          <a:p>
            <a:r>
              <a:rPr lang="en-US" sz="1700" dirty="0"/>
              <a:t>Often it works well to let the party speak first and then to offer the support person the opportunity to add further ideas.</a:t>
            </a:r>
          </a:p>
          <a:p>
            <a:r>
              <a:rPr lang="en-US" sz="1700" dirty="0"/>
              <a:t>If lawyers have specific expertise or access to resources, draw on them for ideas on how to move forward.</a:t>
            </a:r>
          </a:p>
          <a:p>
            <a:r>
              <a:rPr lang="en-US" sz="1700" dirty="0"/>
              <a:t>Sometimes it works well to allow for a free-flowing discussion and to bring in everyone who has not talked to draw on the ‘wisdom of crowds’.</a:t>
            </a:r>
          </a:p>
          <a:p>
            <a:r>
              <a:rPr lang="en-US" sz="1700" dirty="0"/>
              <a:t>If lawyers or support people become combative, call a break and have a private session with them.</a:t>
            </a:r>
          </a:p>
          <a:p>
            <a:r>
              <a:rPr lang="en-US" sz="1700" dirty="0"/>
              <a:t>It works well for a party to have a break/private session with their lawyer before they make a decision. This gives them reassurance and a sense of autonomy.</a:t>
            </a:r>
          </a:p>
        </p:txBody>
      </p:sp>
    </p:spTree>
    <p:extLst>
      <p:ext uri="{BB962C8B-B14F-4D97-AF65-F5344CB8AC3E}">
        <p14:creationId xmlns:p14="http://schemas.microsoft.com/office/powerpoint/2010/main" val="414732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lose up of a field of grass&#10;&#10;Description automatically generated">
            <a:extLst>
              <a:ext uri="{FF2B5EF4-FFF2-40B4-BE49-F238E27FC236}">
                <a16:creationId xmlns:a16="http://schemas.microsoft.com/office/drawing/2014/main" id="{A8FB949E-1892-A09B-92F2-79C7AE80E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61005-93F7-E083-BADC-90D23F26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Working with vulnerable participants</a:t>
            </a:r>
          </a:p>
        </p:txBody>
      </p:sp>
    </p:spTree>
    <p:extLst>
      <p:ext uri="{BB962C8B-B14F-4D97-AF65-F5344CB8AC3E}">
        <p14:creationId xmlns:p14="http://schemas.microsoft.com/office/powerpoint/2010/main" val="280328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617</Words>
  <Application>Microsoft Macintosh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Preparing and supporting clients for mediation</vt:lpstr>
      <vt:lpstr>The role of lawyers in mediation and conciliation</vt:lpstr>
      <vt:lpstr>Lawyers are really useful for:</vt:lpstr>
      <vt:lpstr>Case analysis</vt:lpstr>
      <vt:lpstr>Engaging with conflict</vt:lpstr>
      <vt:lpstr>Some useful questions</vt:lpstr>
      <vt:lpstr>Selecting mediators and approaches</vt:lpstr>
      <vt:lpstr>During mediations – advice to mediators</vt:lpstr>
      <vt:lpstr>Working with vulnerable participants</vt:lpstr>
      <vt:lpstr>Key issues</vt:lpstr>
      <vt:lpstr>Key skills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Serge Loode</dc:creator>
  <cp:lastModifiedBy>Serge Loode</cp:lastModifiedBy>
  <cp:revision>1</cp:revision>
  <dcterms:created xsi:type="dcterms:W3CDTF">2024-06-18T02:58:11Z</dcterms:created>
  <dcterms:modified xsi:type="dcterms:W3CDTF">2024-07-09T00:09:39Z</dcterms:modified>
</cp:coreProperties>
</file>